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Nunito-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Nunito-bold.fntdata"/><Relationship Id="rId6" Type="http://schemas.openxmlformats.org/officeDocument/2006/relationships/slide" Target="slides/slide2.xml"/><Relationship Id="rId18" Type="http://schemas.openxmlformats.org/officeDocument/2006/relationships/font" Target="fonts/Nunit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c16841688_3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c16841688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c16841688_6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c16841688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c16841688_6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c16841688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c16841688_6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c16841688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de05114ce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7de05114ce_7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de05114ce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7de05114ce_7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ddb9cede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ddb9ced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ddb9cedef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ddb9cede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de05114ce_5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de05114ce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ddb9cedef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ddb9cede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ddb9cedef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ddb9cede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ddb9cedef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ddb9cede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85200C"/>
        </a:solidFill>
      </p:bgPr>
    </p:bg>
    <p:spTree>
      <p:nvGrpSpPr>
        <p:cNvPr id="9" name="Shape 9"/>
        <p:cNvGrpSpPr/>
        <p:nvPr/>
      </p:nvGrpSpPr>
      <p:grpSpPr>
        <a:xfrm>
          <a:off x="0" y="0"/>
          <a:ext cx="0" cy="0"/>
          <a:chOff x="0" y="0"/>
          <a:chExt cx="0" cy="0"/>
        </a:xfrm>
      </p:grpSpPr>
      <p:sp>
        <p:nvSpPr>
          <p:cNvPr id="10" name="Google Shape;10;p2"/>
          <p:cNvSpPr/>
          <p:nvPr/>
        </p:nvSpPr>
        <p:spPr>
          <a:xfrm>
            <a:off x="82416" y="3766025"/>
            <a:ext cx="9827100" cy="3092100"/>
          </a:xfrm>
          <a:prstGeom prst="rtTriangle">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 name="Google Shape;11;p2"/>
          <p:cNvSpPr/>
          <p:nvPr/>
        </p:nvSpPr>
        <p:spPr>
          <a:xfrm flipH="1">
            <a:off x="4776900" y="2067600"/>
            <a:ext cx="7415100" cy="4790400"/>
          </a:xfrm>
          <a:prstGeom prst="rtTriangle">
            <a:avLst/>
          </a:prstGeom>
          <a:solidFill>
            <a:srgbClr val="351C7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 name="Google Shape;12;p2"/>
          <p:cNvSpPr/>
          <p:nvPr/>
        </p:nvSpPr>
        <p:spPr>
          <a:xfrm rot="10800000">
            <a:off x="6745206" y="-100"/>
            <a:ext cx="5446800" cy="2736900"/>
          </a:xfrm>
          <a:prstGeom prst="rtTriangl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a:off x="271033"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 name="Google Shape;14;p2"/>
          <p:cNvGrpSpPr/>
          <p:nvPr/>
        </p:nvGrpSpPr>
        <p:grpSpPr>
          <a:xfrm>
            <a:off x="340259" y="790"/>
            <a:ext cx="3000409" cy="1392365"/>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1207163" y="790"/>
            <a:ext cx="3000409" cy="1392365"/>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rgbClr val="85200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rgbClr val="85200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rgbClr val="85200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9409957" y="6784"/>
            <a:ext cx="2468376" cy="1002839"/>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8737606" y="5623802"/>
            <a:ext cx="3185498" cy="123431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265762" y="5407536"/>
            <a:ext cx="3727293" cy="1444382"/>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rgbClr val="F1C23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2478271" y="2430444"/>
            <a:ext cx="7148400" cy="1930800"/>
          </a:xfrm>
          <a:prstGeom prst="rect">
            <a:avLst/>
          </a:prstGeom>
        </p:spPr>
        <p:txBody>
          <a:bodyPr anchorCtr="0" anchor="ctr" bIns="121900" lIns="121900" spcFirstLastPara="1" rIns="121900" wrap="square" tIns="121900">
            <a:noAutofit/>
          </a:bodyPr>
          <a:lstStyle>
            <a:lvl1pPr lvl="0" algn="ctr">
              <a:spcBef>
                <a:spcPts val="0"/>
              </a:spcBef>
              <a:spcAft>
                <a:spcPts val="0"/>
              </a:spcAft>
              <a:buClr>
                <a:srgbClr val="000000"/>
              </a:buClr>
              <a:buSzPts val="5100"/>
              <a:buNone/>
              <a:defRPr sz="5100">
                <a:solidFill>
                  <a:srgbClr val="000000"/>
                </a:solidFill>
              </a:defRPr>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35" name="Google Shape;35;p2"/>
          <p:cNvSpPr txBox="1"/>
          <p:nvPr>
            <p:ph idx="1" type="subTitle"/>
          </p:nvPr>
        </p:nvSpPr>
        <p:spPr>
          <a:xfrm>
            <a:off x="2478267" y="4550878"/>
            <a:ext cx="7148400" cy="69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rgbClr val="000000"/>
              </a:buClr>
              <a:buSzPts val="2100"/>
              <a:buNone/>
              <a:defRPr b="1" sz="2100">
                <a:solidFill>
                  <a:srgbClr val="000000"/>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6" name="Google Shape;36;p2"/>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7425600" y="3778767"/>
            <a:ext cx="4766400" cy="30792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1" name="Google Shape;111;p11"/>
          <p:cNvGrpSpPr/>
          <p:nvPr/>
        </p:nvGrpSpPr>
        <p:grpSpPr>
          <a:xfrm>
            <a:off x="7945629" y="5492768"/>
            <a:ext cx="3361269" cy="1365553"/>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265762" y="3"/>
            <a:ext cx="3727293" cy="1444382"/>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847800" y="1845133"/>
            <a:ext cx="8496300" cy="1839600"/>
          </a:xfrm>
          <a:prstGeom prst="rect">
            <a:avLst/>
          </a:prstGeom>
        </p:spPr>
        <p:txBody>
          <a:bodyPr anchorCtr="0" anchor="ctr" bIns="121900" lIns="121900" spcFirstLastPara="1" rIns="121900" wrap="square" tIns="121900">
            <a:noAutofit/>
          </a:bodyPr>
          <a:lstStyle>
            <a:lvl1pPr lvl="0" algn="ctr">
              <a:spcBef>
                <a:spcPts val="0"/>
              </a:spcBef>
              <a:spcAft>
                <a:spcPts val="0"/>
              </a:spcAft>
              <a:buClr>
                <a:schemeClr val="dk2"/>
              </a:buClr>
              <a:buSzPts val="11500"/>
              <a:buNone/>
              <a:defRPr sz="11500">
                <a:solidFill>
                  <a:schemeClr val="dk2"/>
                </a:solidFill>
              </a:defRPr>
            </a:lvl1pPr>
            <a:lvl2pPr lvl="1" algn="ctr">
              <a:spcBef>
                <a:spcPts val="0"/>
              </a:spcBef>
              <a:spcAft>
                <a:spcPts val="0"/>
              </a:spcAft>
              <a:buClr>
                <a:schemeClr val="dk2"/>
              </a:buClr>
              <a:buSzPts val="11500"/>
              <a:buNone/>
              <a:defRPr sz="11500">
                <a:solidFill>
                  <a:schemeClr val="dk2"/>
                </a:solidFill>
              </a:defRPr>
            </a:lvl2pPr>
            <a:lvl3pPr lvl="2" algn="ctr">
              <a:spcBef>
                <a:spcPts val="0"/>
              </a:spcBef>
              <a:spcAft>
                <a:spcPts val="0"/>
              </a:spcAft>
              <a:buClr>
                <a:schemeClr val="dk2"/>
              </a:buClr>
              <a:buSzPts val="11500"/>
              <a:buNone/>
              <a:defRPr sz="11500">
                <a:solidFill>
                  <a:schemeClr val="dk2"/>
                </a:solidFill>
              </a:defRPr>
            </a:lvl3pPr>
            <a:lvl4pPr lvl="3" algn="ctr">
              <a:spcBef>
                <a:spcPts val="0"/>
              </a:spcBef>
              <a:spcAft>
                <a:spcPts val="0"/>
              </a:spcAft>
              <a:buClr>
                <a:schemeClr val="dk2"/>
              </a:buClr>
              <a:buSzPts val="11500"/>
              <a:buNone/>
              <a:defRPr sz="11500">
                <a:solidFill>
                  <a:schemeClr val="dk2"/>
                </a:solidFill>
              </a:defRPr>
            </a:lvl4pPr>
            <a:lvl5pPr lvl="4" algn="ctr">
              <a:spcBef>
                <a:spcPts val="0"/>
              </a:spcBef>
              <a:spcAft>
                <a:spcPts val="0"/>
              </a:spcAft>
              <a:buClr>
                <a:schemeClr val="dk2"/>
              </a:buClr>
              <a:buSzPts val="11500"/>
              <a:buNone/>
              <a:defRPr sz="11500">
                <a:solidFill>
                  <a:schemeClr val="dk2"/>
                </a:solidFill>
              </a:defRPr>
            </a:lvl5pPr>
            <a:lvl6pPr lvl="5" algn="ctr">
              <a:spcBef>
                <a:spcPts val="0"/>
              </a:spcBef>
              <a:spcAft>
                <a:spcPts val="0"/>
              </a:spcAft>
              <a:buClr>
                <a:schemeClr val="dk2"/>
              </a:buClr>
              <a:buSzPts val="11500"/>
              <a:buNone/>
              <a:defRPr sz="11500">
                <a:solidFill>
                  <a:schemeClr val="dk2"/>
                </a:solidFill>
              </a:defRPr>
            </a:lvl6pPr>
            <a:lvl7pPr lvl="6" algn="ctr">
              <a:spcBef>
                <a:spcPts val="0"/>
              </a:spcBef>
              <a:spcAft>
                <a:spcPts val="0"/>
              </a:spcAft>
              <a:buClr>
                <a:schemeClr val="dk2"/>
              </a:buClr>
              <a:buSzPts val="11500"/>
              <a:buNone/>
              <a:defRPr sz="11500">
                <a:solidFill>
                  <a:schemeClr val="dk2"/>
                </a:solidFill>
              </a:defRPr>
            </a:lvl7pPr>
            <a:lvl8pPr lvl="7" algn="ctr">
              <a:spcBef>
                <a:spcPts val="0"/>
              </a:spcBef>
              <a:spcAft>
                <a:spcPts val="0"/>
              </a:spcAft>
              <a:buClr>
                <a:schemeClr val="dk2"/>
              </a:buClr>
              <a:buSzPts val="11500"/>
              <a:buNone/>
              <a:defRPr sz="11500">
                <a:solidFill>
                  <a:schemeClr val="dk2"/>
                </a:solidFill>
              </a:defRPr>
            </a:lvl8pPr>
            <a:lvl9pPr lvl="8" algn="ctr">
              <a:spcBef>
                <a:spcPts val="0"/>
              </a:spcBef>
              <a:spcAft>
                <a:spcPts val="0"/>
              </a:spcAft>
              <a:buClr>
                <a:schemeClr val="dk2"/>
              </a:buClr>
              <a:buSzPts val="11500"/>
              <a:buNone/>
              <a:defRPr sz="11500">
                <a:solidFill>
                  <a:schemeClr val="dk2"/>
                </a:solidFill>
              </a:defRPr>
            </a:lvl9pPr>
          </a:lstStyle>
          <a:p>
            <a:r>
              <a:t>xx%</a:t>
            </a:r>
          </a:p>
        </p:txBody>
      </p:sp>
      <p:sp>
        <p:nvSpPr>
          <p:cNvPr id="120" name="Google Shape;120;p11"/>
          <p:cNvSpPr txBox="1"/>
          <p:nvPr>
            <p:ph idx="1" type="body"/>
          </p:nvPr>
        </p:nvSpPr>
        <p:spPr>
          <a:xfrm>
            <a:off x="1847800" y="3818467"/>
            <a:ext cx="8496300" cy="854700"/>
          </a:xfrm>
          <a:prstGeom prst="rect">
            <a:avLst/>
          </a:prstGeom>
        </p:spPr>
        <p:txBody>
          <a:bodyPr anchorCtr="0" anchor="t" bIns="121900" lIns="121900" spcFirstLastPara="1" rIns="121900" wrap="square" tIns="121900">
            <a:noAutofit/>
          </a:bodyPr>
          <a:lstStyle>
            <a:lvl1pPr indent="-336550" lvl="0" marL="457200" algn="ctr">
              <a:spcBef>
                <a:spcPts val="0"/>
              </a:spcBef>
              <a:spcAft>
                <a:spcPts val="0"/>
              </a:spcAft>
              <a:buSzPts val="1700"/>
              <a:buChar char="●"/>
              <a:defRPr/>
            </a:lvl1pPr>
            <a:lvl2pPr indent="-323850" lvl="1" marL="914400" algn="ctr">
              <a:spcBef>
                <a:spcPts val="2100"/>
              </a:spcBef>
              <a:spcAft>
                <a:spcPts val="0"/>
              </a:spcAft>
              <a:buSzPts val="1500"/>
              <a:buChar char="○"/>
              <a:defRPr/>
            </a:lvl2pPr>
            <a:lvl3pPr indent="-323850" lvl="2" marL="1371600" algn="ctr">
              <a:spcBef>
                <a:spcPts val="2100"/>
              </a:spcBef>
              <a:spcAft>
                <a:spcPts val="0"/>
              </a:spcAft>
              <a:buSzPts val="1500"/>
              <a:buChar char="■"/>
              <a:defRPr/>
            </a:lvl3pPr>
            <a:lvl4pPr indent="-323850" lvl="3" marL="1828800" algn="ctr">
              <a:spcBef>
                <a:spcPts val="2100"/>
              </a:spcBef>
              <a:spcAft>
                <a:spcPts val="0"/>
              </a:spcAft>
              <a:buSzPts val="1500"/>
              <a:buChar char="●"/>
              <a:defRPr/>
            </a:lvl4pPr>
            <a:lvl5pPr indent="-323850" lvl="4" marL="2286000" algn="ctr">
              <a:spcBef>
                <a:spcPts val="2100"/>
              </a:spcBef>
              <a:spcAft>
                <a:spcPts val="0"/>
              </a:spcAft>
              <a:buSzPts val="1500"/>
              <a:buChar char="○"/>
              <a:defRPr/>
            </a:lvl5pPr>
            <a:lvl6pPr indent="-323850" lvl="5" marL="2743200" algn="ctr">
              <a:spcBef>
                <a:spcPts val="2100"/>
              </a:spcBef>
              <a:spcAft>
                <a:spcPts val="0"/>
              </a:spcAft>
              <a:buSzPts val="1500"/>
              <a:buChar char="■"/>
              <a:defRPr/>
            </a:lvl6pPr>
            <a:lvl7pPr indent="-323850" lvl="6" marL="3200400" algn="ctr">
              <a:spcBef>
                <a:spcPts val="2100"/>
              </a:spcBef>
              <a:spcAft>
                <a:spcPts val="0"/>
              </a:spcAft>
              <a:buSzPts val="1500"/>
              <a:buChar char="●"/>
              <a:defRPr/>
            </a:lvl7pPr>
            <a:lvl8pPr indent="-323850" lvl="7" marL="3657600" algn="ctr">
              <a:spcBef>
                <a:spcPts val="2100"/>
              </a:spcBef>
              <a:spcAft>
                <a:spcPts val="0"/>
              </a:spcAft>
              <a:buSzPts val="1500"/>
              <a:buChar char="○"/>
              <a:defRPr/>
            </a:lvl8pPr>
            <a:lvl9pPr indent="-323850" lvl="8" marL="4114800" algn="ctr">
              <a:spcBef>
                <a:spcPts val="2100"/>
              </a:spcBef>
              <a:spcAft>
                <a:spcPts val="2100"/>
              </a:spcAft>
              <a:buSzPts val="1500"/>
              <a:buChar char="■"/>
              <a:defRPr/>
            </a:lvl9pPr>
          </a:lstStyle>
          <a:p/>
        </p:txBody>
      </p:sp>
      <p:sp>
        <p:nvSpPr>
          <p:cNvPr id="121" name="Google Shape;121;p11"/>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6342900" y="3079200"/>
            <a:ext cx="5849100" cy="37788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9" name="Google Shape;39;p3"/>
          <p:cNvGrpSpPr/>
          <p:nvPr/>
        </p:nvGrpSpPr>
        <p:grpSpPr>
          <a:xfrm>
            <a:off x="7458691" y="5281486"/>
            <a:ext cx="3880118" cy="1576482"/>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265762" y="3"/>
            <a:ext cx="3727293" cy="1444382"/>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518245" y="2328133"/>
            <a:ext cx="7170000" cy="2194800"/>
          </a:xfrm>
          <a:prstGeom prst="rect">
            <a:avLst/>
          </a:prstGeom>
        </p:spPr>
        <p:txBody>
          <a:bodyPr anchorCtr="0" anchor="ctr" bIns="121900" lIns="121900" spcFirstLastPara="1" rIns="121900" wrap="square" tIns="121900">
            <a:noAutofit/>
          </a:bodyPr>
          <a:lstStyle>
            <a:lvl1pPr lvl="0" algn="ctr">
              <a:spcBef>
                <a:spcPts val="0"/>
              </a:spcBef>
              <a:spcAft>
                <a:spcPts val="0"/>
              </a:spcAft>
              <a:buClr>
                <a:schemeClr val="dk2"/>
              </a:buClr>
              <a:buSzPts val="4300"/>
              <a:buNone/>
              <a:defRPr sz="4300">
                <a:solidFill>
                  <a:schemeClr val="dk2"/>
                </a:solidFill>
              </a:defRPr>
            </a:lvl1pPr>
            <a:lvl2pPr lvl="1" algn="ctr">
              <a:spcBef>
                <a:spcPts val="0"/>
              </a:spcBef>
              <a:spcAft>
                <a:spcPts val="0"/>
              </a:spcAft>
              <a:buClr>
                <a:schemeClr val="dk2"/>
              </a:buClr>
              <a:buSzPts val="4300"/>
              <a:buNone/>
              <a:defRPr sz="4300">
                <a:solidFill>
                  <a:schemeClr val="dk2"/>
                </a:solidFill>
              </a:defRPr>
            </a:lvl2pPr>
            <a:lvl3pPr lvl="2" algn="ctr">
              <a:spcBef>
                <a:spcPts val="0"/>
              </a:spcBef>
              <a:spcAft>
                <a:spcPts val="0"/>
              </a:spcAft>
              <a:buClr>
                <a:schemeClr val="dk2"/>
              </a:buClr>
              <a:buSzPts val="4300"/>
              <a:buNone/>
              <a:defRPr sz="4300">
                <a:solidFill>
                  <a:schemeClr val="dk2"/>
                </a:solidFill>
              </a:defRPr>
            </a:lvl3pPr>
            <a:lvl4pPr lvl="3" algn="ctr">
              <a:spcBef>
                <a:spcPts val="0"/>
              </a:spcBef>
              <a:spcAft>
                <a:spcPts val="0"/>
              </a:spcAft>
              <a:buClr>
                <a:schemeClr val="dk2"/>
              </a:buClr>
              <a:buSzPts val="4300"/>
              <a:buNone/>
              <a:defRPr sz="4300">
                <a:solidFill>
                  <a:schemeClr val="dk2"/>
                </a:solidFill>
              </a:defRPr>
            </a:lvl4pPr>
            <a:lvl5pPr lvl="4" algn="ctr">
              <a:spcBef>
                <a:spcPts val="0"/>
              </a:spcBef>
              <a:spcAft>
                <a:spcPts val="0"/>
              </a:spcAft>
              <a:buClr>
                <a:schemeClr val="dk2"/>
              </a:buClr>
              <a:buSzPts val="4300"/>
              <a:buNone/>
              <a:defRPr sz="4300">
                <a:solidFill>
                  <a:schemeClr val="dk2"/>
                </a:solidFill>
              </a:defRPr>
            </a:lvl5pPr>
            <a:lvl6pPr lvl="5" algn="ctr">
              <a:spcBef>
                <a:spcPts val="0"/>
              </a:spcBef>
              <a:spcAft>
                <a:spcPts val="0"/>
              </a:spcAft>
              <a:buClr>
                <a:schemeClr val="dk2"/>
              </a:buClr>
              <a:buSzPts val="4300"/>
              <a:buNone/>
              <a:defRPr sz="4300">
                <a:solidFill>
                  <a:schemeClr val="dk2"/>
                </a:solidFill>
              </a:defRPr>
            </a:lvl6pPr>
            <a:lvl7pPr lvl="6" algn="ctr">
              <a:spcBef>
                <a:spcPts val="0"/>
              </a:spcBef>
              <a:spcAft>
                <a:spcPts val="0"/>
              </a:spcAft>
              <a:buClr>
                <a:schemeClr val="dk2"/>
              </a:buClr>
              <a:buSzPts val="4300"/>
              <a:buNone/>
              <a:defRPr sz="4300">
                <a:solidFill>
                  <a:schemeClr val="dk2"/>
                </a:solidFill>
              </a:defRPr>
            </a:lvl7pPr>
            <a:lvl8pPr lvl="7" algn="ctr">
              <a:spcBef>
                <a:spcPts val="0"/>
              </a:spcBef>
              <a:spcAft>
                <a:spcPts val="0"/>
              </a:spcAft>
              <a:buClr>
                <a:schemeClr val="dk2"/>
              </a:buClr>
              <a:buSzPts val="4300"/>
              <a:buNone/>
              <a:defRPr sz="4300">
                <a:solidFill>
                  <a:schemeClr val="dk2"/>
                </a:solidFill>
              </a:defRPr>
            </a:lvl8pPr>
            <a:lvl9pPr lvl="8" algn="ctr">
              <a:spcBef>
                <a:spcPts val="0"/>
              </a:spcBef>
              <a:spcAft>
                <a:spcPts val="0"/>
              </a:spcAft>
              <a:buClr>
                <a:schemeClr val="dk2"/>
              </a:buClr>
              <a:buSzPts val="4300"/>
              <a:buNone/>
              <a:defRPr sz="4300">
                <a:solidFill>
                  <a:schemeClr val="dk2"/>
                </a:solidFill>
              </a:defRPr>
            </a:lvl9pPr>
          </a:lstStyle>
          <a:p/>
        </p:txBody>
      </p:sp>
      <p:sp>
        <p:nvSpPr>
          <p:cNvPr id="48" name="Google Shape;48;p3"/>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4"/>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p4"/>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1092200" y="1127467"/>
            <a:ext cx="10007700" cy="12729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54" name="Google Shape;54;p4"/>
          <p:cNvSpPr txBox="1"/>
          <p:nvPr>
            <p:ph idx="1" type="body"/>
          </p:nvPr>
        </p:nvSpPr>
        <p:spPr>
          <a:xfrm>
            <a:off x="1092200" y="2654300"/>
            <a:ext cx="10007700" cy="32640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55" name="Google Shape;55;p4"/>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p5"/>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p5"/>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1092200" y="1127467"/>
            <a:ext cx="10007700" cy="12729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1" name="Google Shape;61;p5"/>
          <p:cNvSpPr txBox="1"/>
          <p:nvPr>
            <p:ph idx="1" type="body"/>
          </p:nvPr>
        </p:nvSpPr>
        <p:spPr>
          <a:xfrm>
            <a:off x="1092200" y="2654300"/>
            <a:ext cx="4914900" cy="32640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62" name="Google Shape;62;p5"/>
          <p:cNvSpPr txBox="1"/>
          <p:nvPr>
            <p:ph idx="2" type="body"/>
          </p:nvPr>
        </p:nvSpPr>
        <p:spPr>
          <a:xfrm>
            <a:off x="6184900" y="2654300"/>
            <a:ext cx="4914900" cy="32640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63" name="Google Shape;63;p5"/>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6"/>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p6"/>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1092200" y="1127467"/>
            <a:ext cx="10007700" cy="12729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9" name="Google Shape;69;p6"/>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7"/>
          <p:cNvSpPr/>
          <p:nvPr/>
        </p:nvSpPr>
        <p:spPr>
          <a:xfrm>
            <a:off x="41" y="3766000"/>
            <a:ext cx="9827100" cy="30921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7"/>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1092200" y="1127467"/>
            <a:ext cx="4945500" cy="18441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75" name="Google Shape;75;p7"/>
          <p:cNvSpPr txBox="1"/>
          <p:nvPr>
            <p:ph idx="1" type="body"/>
          </p:nvPr>
        </p:nvSpPr>
        <p:spPr>
          <a:xfrm>
            <a:off x="1107600" y="3092067"/>
            <a:ext cx="4945500" cy="28263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76" name="Google Shape;76;p7"/>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3764192"/>
            <a:ext cx="9825600" cy="30891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8"/>
          <p:cNvSpPr/>
          <p:nvPr/>
        </p:nvSpPr>
        <p:spPr>
          <a:xfrm flipH="1">
            <a:off x="4777714" y="2072150"/>
            <a:ext cx="7413900" cy="47859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0" name="Google Shape;80;p8"/>
          <p:cNvGrpSpPr/>
          <p:nvPr/>
        </p:nvGrpSpPr>
        <p:grpSpPr>
          <a:xfrm>
            <a:off x="341189" y="-11"/>
            <a:ext cx="3001758" cy="1391229"/>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4" name="Google Shape;84;p8"/>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5" name="Google Shape;85;p8"/>
          <p:cNvGrpSpPr/>
          <p:nvPr/>
        </p:nvGrpSpPr>
        <p:grpSpPr>
          <a:xfrm>
            <a:off x="46579" y="6029501"/>
            <a:ext cx="2124408" cy="822734"/>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7848470" y="1657"/>
            <a:ext cx="4343273" cy="1681990"/>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858572" y="1734861"/>
            <a:ext cx="8489100" cy="33855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300"/>
              <a:buNone/>
              <a:defRPr sz="4300"/>
            </a:lvl1pPr>
            <a:lvl2pPr lvl="1" algn="ctr">
              <a:spcBef>
                <a:spcPts val="0"/>
              </a:spcBef>
              <a:spcAft>
                <a:spcPts val="0"/>
              </a:spcAft>
              <a:buSzPts val="4300"/>
              <a:buNone/>
              <a:defRPr sz="4300"/>
            </a:lvl2pPr>
            <a:lvl3pPr lvl="2" algn="ctr">
              <a:spcBef>
                <a:spcPts val="0"/>
              </a:spcBef>
              <a:spcAft>
                <a:spcPts val="0"/>
              </a:spcAft>
              <a:buSzPts val="4300"/>
              <a:buNone/>
              <a:defRPr sz="4300"/>
            </a:lvl3pPr>
            <a:lvl4pPr lvl="3" algn="ctr">
              <a:spcBef>
                <a:spcPts val="0"/>
              </a:spcBef>
              <a:spcAft>
                <a:spcPts val="0"/>
              </a:spcAft>
              <a:buSzPts val="4300"/>
              <a:buNone/>
              <a:defRPr sz="4300"/>
            </a:lvl4pPr>
            <a:lvl5pPr lvl="4" algn="ctr">
              <a:spcBef>
                <a:spcPts val="0"/>
              </a:spcBef>
              <a:spcAft>
                <a:spcPts val="0"/>
              </a:spcAft>
              <a:buSzPts val="4300"/>
              <a:buNone/>
              <a:defRPr sz="4300"/>
            </a:lvl5pPr>
            <a:lvl6pPr lvl="5" algn="ctr">
              <a:spcBef>
                <a:spcPts val="0"/>
              </a:spcBef>
              <a:spcAft>
                <a:spcPts val="0"/>
              </a:spcAft>
              <a:buSzPts val="4300"/>
              <a:buNone/>
              <a:defRPr sz="4300"/>
            </a:lvl6pPr>
            <a:lvl7pPr lvl="6" algn="ctr">
              <a:spcBef>
                <a:spcPts val="0"/>
              </a:spcBef>
              <a:spcAft>
                <a:spcPts val="0"/>
              </a:spcAft>
              <a:buSzPts val="4300"/>
              <a:buNone/>
              <a:defRPr sz="4300"/>
            </a:lvl7pPr>
            <a:lvl8pPr lvl="7" algn="ctr">
              <a:spcBef>
                <a:spcPts val="0"/>
              </a:spcBef>
              <a:spcAft>
                <a:spcPts val="0"/>
              </a:spcAft>
              <a:buSzPts val="4300"/>
              <a:buNone/>
              <a:defRPr sz="4300"/>
            </a:lvl8pPr>
            <a:lvl9pPr lvl="8" algn="ctr">
              <a:spcBef>
                <a:spcPts val="0"/>
              </a:spcBef>
              <a:spcAft>
                <a:spcPts val="0"/>
              </a:spcAft>
              <a:buSzPts val="4300"/>
              <a:buNone/>
              <a:defRPr sz="4300"/>
            </a:lvl9pPr>
          </a:lstStyle>
          <a:p/>
        </p:txBody>
      </p:sp>
      <p:sp>
        <p:nvSpPr>
          <p:cNvPr id="94" name="Google Shape;94;p8"/>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 name="Google Shape;97;p9"/>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9"/>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1092200" y="1127467"/>
            <a:ext cx="8565600" cy="9399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00" name="Google Shape;100;p9"/>
          <p:cNvSpPr txBox="1"/>
          <p:nvPr>
            <p:ph idx="1" type="subTitle"/>
          </p:nvPr>
        </p:nvSpPr>
        <p:spPr>
          <a:xfrm>
            <a:off x="1092200" y="2067600"/>
            <a:ext cx="7813200" cy="5247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01" name="Google Shape;101;p9"/>
          <p:cNvSpPr txBox="1"/>
          <p:nvPr>
            <p:ph idx="2" type="body"/>
          </p:nvPr>
        </p:nvSpPr>
        <p:spPr>
          <a:xfrm>
            <a:off x="1092200" y="3289400"/>
            <a:ext cx="7813200" cy="27939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02" name="Google Shape;102;p9"/>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41" y="3766000"/>
            <a:ext cx="9827100" cy="30921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p10"/>
          <p:cNvSpPr/>
          <p:nvPr/>
        </p:nvSpPr>
        <p:spPr>
          <a:xfrm flipH="1">
            <a:off x="4776900" y="2067600"/>
            <a:ext cx="7415100" cy="47904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10"/>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437367" y="5551333"/>
            <a:ext cx="9886800" cy="806700"/>
          </a:xfrm>
          <a:prstGeom prst="rect">
            <a:avLst/>
          </a:prstGeom>
        </p:spPr>
        <p:txBody>
          <a:bodyPr anchorCtr="0" anchor="b" bIns="121900" lIns="121900" spcFirstLastPara="1" rIns="121900" wrap="square" tIns="121900">
            <a:noAutofit/>
          </a:bodyPr>
          <a:lstStyle>
            <a:lvl1pPr indent="-228600" lvl="0" marL="457200">
              <a:lnSpc>
                <a:spcPct val="100000"/>
              </a:lnSpc>
              <a:spcBef>
                <a:spcPts val="0"/>
              </a:spcBef>
              <a:spcAft>
                <a:spcPts val="0"/>
              </a:spcAft>
              <a:buSzPts val="1700"/>
              <a:buNone/>
              <a:defRPr/>
            </a:lvl1pPr>
          </a:lstStyle>
          <a:p/>
        </p:txBody>
      </p:sp>
      <p:sp>
        <p:nvSpPr>
          <p:cNvPr id="108" name="Google Shape;108;p10"/>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1pPr>
            <a:lvl2pPr lvl="1">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2pPr>
            <a:lvl3pPr lvl="2">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3pPr>
            <a:lvl4pPr lvl="3">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4pPr>
            <a:lvl5pPr lvl="4">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5pPr>
            <a:lvl6pPr lvl="5">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6pPr>
            <a:lvl7pPr lvl="6">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7pPr>
            <a:lvl8pPr lvl="7">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8pPr>
            <a:lvl9pPr lvl="8">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415600" y="1536633"/>
            <a:ext cx="11360700" cy="4521600"/>
          </a:xfrm>
          <a:prstGeom prst="rect">
            <a:avLst/>
          </a:prstGeom>
          <a:noFill/>
          <a:ln>
            <a:noFill/>
          </a:ln>
        </p:spPr>
        <p:txBody>
          <a:bodyPr anchorCtr="0" anchor="t" bIns="121900" lIns="121900" spcFirstLastPara="1" rIns="121900" wrap="square" tIns="121900">
            <a:noAutofit/>
          </a:bodyPr>
          <a:lstStyle>
            <a:lvl1pPr indent="-336550" lvl="0" marL="457200">
              <a:lnSpc>
                <a:spcPct val="115000"/>
              </a:lnSpc>
              <a:spcBef>
                <a:spcPts val="0"/>
              </a:spcBef>
              <a:spcAft>
                <a:spcPts val="0"/>
              </a:spcAft>
              <a:buClr>
                <a:schemeClr val="dk2"/>
              </a:buClr>
              <a:buSzPts val="1700"/>
              <a:buFont typeface="Calibri"/>
              <a:buChar char="●"/>
              <a:defRPr sz="1700">
                <a:solidFill>
                  <a:schemeClr val="dk2"/>
                </a:solidFill>
                <a:latin typeface="Calibri"/>
                <a:ea typeface="Calibri"/>
                <a:cs typeface="Calibri"/>
                <a:sym typeface="Calibri"/>
              </a:defRPr>
            </a:lvl1pPr>
            <a:lvl2pPr indent="-323850" lvl="1" marL="9144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2pPr>
            <a:lvl3pPr indent="-323850" lvl="2" marL="13716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3pPr>
            <a:lvl4pPr indent="-323850" lvl="3" marL="18288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4pPr>
            <a:lvl5pPr indent="-323850" lvl="4" marL="22860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5pPr>
            <a:lvl6pPr indent="-323850" lvl="5" marL="27432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6pPr>
            <a:lvl7pPr indent="-323850" lvl="6" marL="32004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7pPr>
            <a:lvl8pPr indent="-323850" lvl="7" marL="36576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8pPr>
            <a:lvl9pPr indent="-323850" lvl="8" marL="4114800">
              <a:lnSpc>
                <a:spcPct val="115000"/>
              </a:lnSpc>
              <a:spcBef>
                <a:spcPts val="2100"/>
              </a:spcBef>
              <a:spcAft>
                <a:spcPts val="2100"/>
              </a:spcAft>
              <a:buClr>
                <a:schemeClr val="dk2"/>
              </a:buClr>
              <a:buSzPts val="1500"/>
              <a:buFont typeface="Calibri"/>
              <a:buChar char="■"/>
              <a:defRPr sz="15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Nunito"/>
                <a:ea typeface="Nunito"/>
                <a:cs typeface="Nunito"/>
                <a:sym typeface="Nunito"/>
              </a:defRPr>
            </a:lvl1pPr>
            <a:lvl2pPr lvl="1" algn="r">
              <a:buNone/>
              <a:defRPr sz="1300">
                <a:solidFill>
                  <a:schemeClr val="dk2"/>
                </a:solidFill>
                <a:latin typeface="Nunito"/>
                <a:ea typeface="Nunito"/>
                <a:cs typeface="Nunito"/>
                <a:sym typeface="Nunito"/>
              </a:defRPr>
            </a:lvl2pPr>
            <a:lvl3pPr lvl="2" algn="r">
              <a:buNone/>
              <a:defRPr sz="1300">
                <a:solidFill>
                  <a:schemeClr val="dk2"/>
                </a:solidFill>
                <a:latin typeface="Nunito"/>
                <a:ea typeface="Nunito"/>
                <a:cs typeface="Nunito"/>
                <a:sym typeface="Nunito"/>
              </a:defRPr>
            </a:lvl3pPr>
            <a:lvl4pPr lvl="3" algn="r">
              <a:buNone/>
              <a:defRPr sz="1300">
                <a:solidFill>
                  <a:schemeClr val="dk2"/>
                </a:solidFill>
                <a:latin typeface="Nunito"/>
                <a:ea typeface="Nunito"/>
                <a:cs typeface="Nunito"/>
                <a:sym typeface="Nunito"/>
              </a:defRPr>
            </a:lvl4pPr>
            <a:lvl5pPr lvl="4" algn="r">
              <a:buNone/>
              <a:defRPr sz="1300">
                <a:solidFill>
                  <a:schemeClr val="dk2"/>
                </a:solidFill>
                <a:latin typeface="Nunito"/>
                <a:ea typeface="Nunito"/>
                <a:cs typeface="Nunito"/>
                <a:sym typeface="Nunito"/>
              </a:defRPr>
            </a:lvl5pPr>
            <a:lvl6pPr lvl="5" algn="r">
              <a:buNone/>
              <a:defRPr sz="1300">
                <a:solidFill>
                  <a:schemeClr val="dk2"/>
                </a:solidFill>
                <a:latin typeface="Nunito"/>
                <a:ea typeface="Nunito"/>
                <a:cs typeface="Nunito"/>
                <a:sym typeface="Nunito"/>
              </a:defRPr>
            </a:lvl6pPr>
            <a:lvl7pPr lvl="6" algn="r">
              <a:buNone/>
              <a:defRPr sz="1300">
                <a:solidFill>
                  <a:schemeClr val="dk2"/>
                </a:solidFill>
                <a:latin typeface="Nunito"/>
                <a:ea typeface="Nunito"/>
                <a:cs typeface="Nunito"/>
                <a:sym typeface="Nunito"/>
              </a:defRPr>
            </a:lvl7pPr>
            <a:lvl8pPr lvl="7" algn="r">
              <a:buNone/>
              <a:defRPr sz="1300">
                <a:solidFill>
                  <a:schemeClr val="dk2"/>
                </a:solidFill>
                <a:latin typeface="Nunito"/>
                <a:ea typeface="Nunito"/>
                <a:cs typeface="Nunito"/>
                <a:sym typeface="Nunito"/>
              </a:defRPr>
            </a:lvl8pPr>
            <a:lvl9pPr lvl="8" algn="r">
              <a:buNone/>
              <a:defRPr sz="13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bangsamoro.marcreyes.ph" TargetMode="External"/><Relationship Id="rId4" Type="http://schemas.openxmlformats.org/officeDocument/2006/relationships/hyperlink" Target="https://github.com/PrinceJavier/bangsamoro_eda" TargetMode="External"/><Relationship Id="rId5" Type="http://schemas.openxmlformats.org/officeDocument/2006/relationships/image" Target="../media/image11.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13"/>
          <p:cNvPicPr preferRelativeResize="0"/>
          <p:nvPr/>
        </p:nvPicPr>
        <p:blipFill rotWithShape="1">
          <a:blip r:embed="rId3">
            <a:alphaModFix/>
          </a:blip>
          <a:srcRect b="38632" l="0" r="0" t="23411"/>
          <a:stretch/>
        </p:blipFill>
        <p:spPr>
          <a:xfrm>
            <a:off x="2813150" y="805550"/>
            <a:ext cx="6565701" cy="2492051"/>
          </a:xfrm>
          <a:prstGeom prst="rect">
            <a:avLst/>
          </a:prstGeom>
          <a:noFill/>
          <a:ln>
            <a:noFill/>
          </a:ln>
        </p:spPr>
      </p:pic>
      <p:sp>
        <p:nvSpPr>
          <p:cNvPr id="129" name="Google Shape;129;p13"/>
          <p:cNvSpPr txBox="1"/>
          <p:nvPr>
            <p:ph idx="1" type="subTitle"/>
          </p:nvPr>
        </p:nvSpPr>
        <p:spPr>
          <a:xfrm>
            <a:off x="2348527" y="4941175"/>
            <a:ext cx="7407900" cy="6969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b="0" lang="en-US">
                <a:latin typeface="Nunito"/>
                <a:ea typeface="Nunito"/>
                <a:cs typeface="Nunito"/>
                <a:sym typeface="Nunito"/>
              </a:rPr>
              <a:t>Prince Javier</a:t>
            </a:r>
            <a:br>
              <a:rPr b="0" lang="en-US">
                <a:latin typeface="Nunito"/>
                <a:ea typeface="Nunito"/>
                <a:cs typeface="Nunito"/>
                <a:sym typeface="Nunito"/>
              </a:rPr>
            </a:br>
            <a:r>
              <a:rPr b="0" lang="en-US">
                <a:latin typeface="Nunito"/>
                <a:ea typeface="Nunito"/>
                <a:cs typeface="Nunito"/>
                <a:sym typeface="Nunito"/>
              </a:rPr>
              <a:t>Jeremias Paul</a:t>
            </a:r>
            <a:endParaRPr b="0">
              <a:latin typeface="Nunito"/>
              <a:ea typeface="Nunito"/>
              <a:cs typeface="Nunito"/>
              <a:sym typeface="Nunito"/>
            </a:endParaRPr>
          </a:p>
          <a:p>
            <a:pPr indent="0" lvl="0" marL="0" rtl="0" algn="ctr">
              <a:lnSpc>
                <a:spcPct val="90000"/>
              </a:lnSpc>
              <a:spcBef>
                <a:spcPts val="0"/>
              </a:spcBef>
              <a:spcAft>
                <a:spcPts val="0"/>
              </a:spcAft>
              <a:buClr>
                <a:schemeClr val="dk1"/>
              </a:buClr>
              <a:buSzPts val="2400"/>
              <a:buNone/>
            </a:pPr>
            <a:r>
              <a:rPr b="0" lang="en-US">
                <a:latin typeface="Nunito"/>
                <a:ea typeface="Nunito"/>
                <a:cs typeface="Nunito"/>
                <a:sym typeface="Nunito"/>
              </a:rPr>
              <a:t>Marc Reyes</a:t>
            </a:r>
            <a:endParaRPr b="0">
              <a:latin typeface="Nunito"/>
              <a:ea typeface="Nunito"/>
              <a:cs typeface="Nunito"/>
              <a:sym typeface="Nunito"/>
            </a:endParaRPr>
          </a:p>
          <a:p>
            <a:pPr indent="0" lvl="0" marL="0" rtl="0" algn="ctr">
              <a:lnSpc>
                <a:spcPct val="90000"/>
              </a:lnSpc>
              <a:spcBef>
                <a:spcPts val="0"/>
              </a:spcBef>
              <a:spcAft>
                <a:spcPts val="0"/>
              </a:spcAft>
              <a:buClr>
                <a:schemeClr val="dk1"/>
              </a:buClr>
              <a:buSzPts val="2400"/>
              <a:buNone/>
            </a:pPr>
            <a:r>
              <a:t/>
            </a:r>
            <a:endParaRPr b="0">
              <a:latin typeface="Nunito"/>
              <a:ea typeface="Nunito"/>
              <a:cs typeface="Nunito"/>
              <a:sym typeface="Nunito"/>
            </a:endParaRPr>
          </a:p>
        </p:txBody>
      </p:sp>
      <p:sp>
        <p:nvSpPr>
          <p:cNvPr id="130" name="Google Shape;130;p13"/>
          <p:cNvSpPr txBox="1"/>
          <p:nvPr>
            <p:ph type="ctrTitle"/>
          </p:nvPr>
        </p:nvSpPr>
        <p:spPr>
          <a:xfrm>
            <a:off x="2521800" y="2410400"/>
            <a:ext cx="7148400" cy="2114100"/>
          </a:xfrm>
          <a:prstGeom prst="rect">
            <a:avLst/>
          </a:prstGeom>
          <a:solidFill>
            <a:srgbClr val="FFFFFF"/>
          </a:solidFill>
          <a:ln cap="flat" cmpd="sng" w="28575">
            <a:solidFill>
              <a:srgbClr val="000000"/>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115000"/>
              </a:lnSpc>
              <a:spcBef>
                <a:spcPts val="0"/>
              </a:spcBef>
              <a:spcAft>
                <a:spcPts val="0"/>
              </a:spcAft>
              <a:buNone/>
            </a:pPr>
            <a:r>
              <a:t/>
            </a:r>
            <a:endParaRPr b="1" sz="4200"/>
          </a:p>
          <a:p>
            <a:pPr indent="0" lvl="0" marL="0" rtl="0" algn="ctr">
              <a:lnSpc>
                <a:spcPct val="115000"/>
              </a:lnSpc>
              <a:spcBef>
                <a:spcPts val="0"/>
              </a:spcBef>
              <a:spcAft>
                <a:spcPts val="0"/>
              </a:spcAft>
              <a:buNone/>
            </a:pPr>
            <a:r>
              <a:t/>
            </a:r>
            <a:endParaRPr b="1" sz="4200"/>
          </a:p>
          <a:p>
            <a:pPr indent="0" lvl="0" marL="0" rtl="0" algn="ctr">
              <a:lnSpc>
                <a:spcPct val="115000"/>
              </a:lnSpc>
              <a:spcBef>
                <a:spcPts val="0"/>
              </a:spcBef>
              <a:spcAft>
                <a:spcPts val="0"/>
              </a:spcAft>
              <a:buNone/>
            </a:pPr>
            <a:r>
              <a:t/>
            </a:r>
            <a:endParaRPr b="1" sz="4200"/>
          </a:p>
          <a:p>
            <a:pPr indent="0" lvl="0" marL="0" rtl="0" algn="ctr">
              <a:lnSpc>
                <a:spcPct val="115000"/>
              </a:lnSpc>
              <a:spcBef>
                <a:spcPts val="0"/>
              </a:spcBef>
              <a:spcAft>
                <a:spcPts val="0"/>
              </a:spcAft>
              <a:buNone/>
            </a:pPr>
            <a:r>
              <a:t/>
            </a:r>
            <a:endParaRPr b="1" sz="4200"/>
          </a:p>
          <a:p>
            <a:pPr indent="0" lvl="0" marL="0" rtl="0" algn="l">
              <a:lnSpc>
                <a:spcPct val="115000"/>
              </a:lnSpc>
              <a:spcBef>
                <a:spcPts val="0"/>
              </a:spcBef>
              <a:spcAft>
                <a:spcPts val="0"/>
              </a:spcAft>
              <a:buNone/>
            </a:pPr>
            <a:r>
              <a:t/>
            </a:r>
            <a:endParaRPr b="1" sz="4200"/>
          </a:p>
          <a:p>
            <a:pPr indent="0" lvl="0" marL="0" rtl="0" algn="ctr">
              <a:lnSpc>
                <a:spcPct val="115000"/>
              </a:lnSpc>
              <a:spcBef>
                <a:spcPts val="0"/>
              </a:spcBef>
              <a:spcAft>
                <a:spcPts val="0"/>
              </a:spcAft>
              <a:buNone/>
            </a:pPr>
            <a:r>
              <a:rPr lang="en-US" sz="4200"/>
              <a:t>PROJECT</a:t>
            </a:r>
            <a:r>
              <a:rPr b="1" lang="en-US" sz="4200"/>
              <a:t> PAG-APIL</a:t>
            </a:r>
            <a:endParaRPr b="1" sz="4200"/>
          </a:p>
          <a:p>
            <a:pPr indent="0" lvl="0" marL="0" rtl="0" algn="ctr">
              <a:lnSpc>
                <a:spcPct val="90000"/>
              </a:lnSpc>
              <a:spcBef>
                <a:spcPts val="0"/>
              </a:spcBef>
              <a:spcAft>
                <a:spcPts val="0"/>
              </a:spcAft>
              <a:buClr>
                <a:schemeClr val="dk1"/>
              </a:buClr>
              <a:buSzPts val="6000"/>
              <a:buFont typeface="Calibri"/>
              <a:buNone/>
            </a:pPr>
            <a:r>
              <a:rPr i="1" lang="en-US" sz="1800">
                <a:latin typeface="Georgia"/>
                <a:ea typeface="Georgia"/>
                <a:cs typeface="Georgia"/>
                <a:sym typeface="Georgia"/>
              </a:rPr>
              <a:t>verb. participate, take part in</a:t>
            </a:r>
            <a:endParaRPr i="1" sz="1800">
              <a:latin typeface="Georgia"/>
              <a:ea typeface="Georgia"/>
              <a:cs typeface="Georgia"/>
              <a:sym typeface="Georgia"/>
            </a:endParaRPr>
          </a:p>
          <a:p>
            <a:pPr indent="0" lvl="0" marL="0" rtl="0" algn="ctr">
              <a:lnSpc>
                <a:spcPct val="90000"/>
              </a:lnSpc>
              <a:spcBef>
                <a:spcPts val="0"/>
              </a:spcBef>
              <a:spcAft>
                <a:spcPts val="0"/>
              </a:spcAft>
              <a:buClr>
                <a:schemeClr val="dk1"/>
              </a:buClr>
              <a:buSzPts val="6000"/>
              <a:buFont typeface="Calibri"/>
              <a:buNone/>
            </a:pPr>
            <a:r>
              <a:t/>
            </a:r>
            <a:endParaRPr i="1" sz="1800"/>
          </a:p>
          <a:p>
            <a:pPr indent="0" lvl="0" marL="0" rtl="0" algn="ctr">
              <a:lnSpc>
                <a:spcPct val="90000"/>
              </a:lnSpc>
              <a:spcBef>
                <a:spcPts val="0"/>
              </a:spcBef>
              <a:spcAft>
                <a:spcPts val="0"/>
              </a:spcAft>
              <a:buClr>
                <a:schemeClr val="dk1"/>
              </a:buClr>
              <a:buSzPts val="6000"/>
              <a:buFont typeface="Calibri"/>
              <a:buNone/>
            </a:pPr>
            <a:r>
              <a:rPr b="1" lang="en-US" sz="2500"/>
              <a:t>Democratizing Data</a:t>
            </a:r>
            <a:r>
              <a:rPr lang="en-US" sz="2500"/>
              <a:t> in the Bangsamoro Region</a:t>
            </a:r>
            <a:endParaRPr i="1" sz="2500"/>
          </a:p>
          <a:p>
            <a:pPr indent="0" lvl="0" marL="0" rtl="0" algn="l">
              <a:lnSpc>
                <a:spcPct val="90000"/>
              </a:lnSpc>
              <a:spcBef>
                <a:spcPts val="0"/>
              </a:spcBef>
              <a:spcAft>
                <a:spcPts val="0"/>
              </a:spcAft>
              <a:buClr>
                <a:schemeClr val="dk1"/>
              </a:buClr>
              <a:buSzPts val="6000"/>
              <a:buFont typeface="Calibri"/>
              <a:buNone/>
            </a:pPr>
            <a:r>
              <a:t/>
            </a:r>
            <a:endParaRPr b="1"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1092200" y="516017"/>
            <a:ext cx="10007700" cy="127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00000"/>
                </a:solidFill>
              </a:rPr>
              <a:t>Potential Applications</a:t>
            </a:r>
            <a:endParaRPr b="1">
              <a:solidFill>
                <a:srgbClr val="000000"/>
              </a:solidFill>
            </a:endParaRPr>
          </a:p>
        </p:txBody>
      </p:sp>
      <p:sp>
        <p:nvSpPr>
          <p:cNvPr id="208" name="Google Shape;208;p22"/>
          <p:cNvSpPr txBox="1"/>
          <p:nvPr>
            <p:ph idx="1" type="body"/>
          </p:nvPr>
        </p:nvSpPr>
        <p:spPr>
          <a:xfrm>
            <a:off x="1092200" y="1924425"/>
            <a:ext cx="5540100" cy="3102600"/>
          </a:xfrm>
          <a:prstGeom prst="rect">
            <a:avLst/>
          </a:prstGeom>
        </p:spPr>
        <p:txBody>
          <a:bodyPr anchorCtr="0" anchor="t" bIns="121900" lIns="121900" spcFirstLastPara="1" rIns="121900" wrap="square" tIns="121900">
            <a:noAutofit/>
          </a:bodyPr>
          <a:lstStyle/>
          <a:p>
            <a:pPr indent="-368300" lvl="0" marL="457200" rtl="0" algn="l">
              <a:spcBef>
                <a:spcPts val="0"/>
              </a:spcBef>
              <a:spcAft>
                <a:spcPts val="0"/>
              </a:spcAft>
              <a:buClr>
                <a:srgbClr val="000000"/>
              </a:buClr>
              <a:buSzPts val="2200"/>
              <a:buFont typeface="Nunito"/>
              <a:buAutoNum type="arabicPeriod"/>
            </a:pPr>
            <a:r>
              <a:rPr lang="en-US" sz="2200">
                <a:solidFill>
                  <a:srgbClr val="000000"/>
                </a:solidFill>
                <a:latin typeface="Nunito"/>
                <a:ea typeface="Nunito"/>
                <a:cs typeface="Nunito"/>
                <a:sym typeface="Nunito"/>
              </a:rPr>
              <a:t>Planning where to put schools based on which populations lack schools</a:t>
            </a:r>
            <a:endParaRPr sz="2200">
              <a:solidFill>
                <a:srgbClr val="000000"/>
              </a:solidFill>
              <a:latin typeface="Nunito"/>
              <a:ea typeface="Nunito"/>
              <a:cs typeface="Nunito"/>
              <a:sym typeface="Nunito"/>
            </a:endParaRPr>
          </a:p>
          <a:p>
            <a:pPr indent="-368300" lvl="0" marL="457200" rtl="0" algn="l">
              <a:spcBef>
                <a:spcPts val="0"/>
              </a:spcBef>
              <a:spcAft>
                <a:spcPts val="0"/>
              </a:spcAft>
              <a:buClr>
                <a:srgbClr val="000000"/>
              </a:buClr>
              <a:buSzPts val="2200"/>
              <a:buFont typeface="Nunito"/>
              <a:buAutoNum type="arabicPeriod"/>
            </a:pPr>
            <a:r>
              <a:rPr lang="en-US" sz="2200">
                <a:solidFill>
                  <a:srgbClr val="000000"/>
                </a:solidFill>
                <a:latin typeface="Nunito"/>
                <a:ea typeface="Nunito"/>
                <a:cs typeface="Nunito"/>
                <a:sym typeface="Nunito"/>
              </a:rPr>
              <a:t>Planning on policies based on the distribution of ethnic groups per region</a:t>
            </a:r>
            <a:endParaRPr sz="2200">
              <a:solidFill>
                <a:srgbClr val="000000"/>
              </a:solidFill>
              <a:latin typeface="Nunito"/>
              <a:ea typeface="Nunito"/>
              <a:cs typeface="Nunito"/>
              <a:sym typeface="Nunito"/>
            </a:endParaRPr>
          </a:p>
          <a:p>
            <a:pPr indent="-368300" lvl="0" marL="457200" rtl="0" algn="l">
              <a:spcBef>
                <a:spcPts val="0"/>
              </a:spcBef>
              <a:spcAft>
                <a:spcPts val="0"/>
              </a:spcAft>
              <a:buClr>
                <a:srgbClr val="000000"/>
              </a:buClr>
              <a:buSzPts val="2200"/>
              <a:buFont typeface="Nunito"/>
              <a:buAutoNum type="arabicPeriod"/>
            </a:pPr>
            <a:r>
              <a:rPr lang="en-US" sz="2200">
                <a:solidFill>
                  <a:srgbClr val="000000"/>
                </a:solidFill>
                <a:latin typeface="Nunito"/>
                <a:ea typeface="Nunito"/>
                <a:cs typeface="Nunito"/>
                <a:sym typeface="Nunito"/>
              </a:rPr>
              <a:t>Identifying which areas have large infrastructure and which need infrastructure e.g. based on floor area distributions</a:t>
            </a:r>
            <a:endParaRPr>
              <a:solidFill>
                <a:srgbClr val="000000"/>
              </a:solidFill>
              <a:latin typeface="Nunito"/>
              <a:ea typeface="Nunito"/>
              <a:cs typeface="Nunito"/>
              <a:sym typeface="Nunito"/>
            </a:endParaRPr>
          </a:p>
          <a:p>
            <a:pPr indent="0" lvl="0" marL="0" rtl="0" algn="l">
              <a:spcBef>
                <a:spcPts val="2100"/>
              </a:spcBef>
              <a:spcAft>
                <a:spcPts val="2100"/>
              </a:spcAft>
              <a:buNone/>
            </a:pPr>
            <a:r>
              <a:t/>
            </a:r>
            <a:endParaRPr sz="2200">
              <a:solidFill>
                <a:srgbClr val="000000"/>
              </a:solidFill>
              <a:latin typeface="Nunito"/>
              <a:ea typeface="Nunito"/>
              <a:cs typeface="Nunito"/>
              <a:sym typeface="Nunito"/>
            </a:endParaRPr>
          </a:p>
        </p:txBody>
      </p:sp>
      <p:pic>
        <p:nvPicPr>
          <p:cNvPr id="209" name="Google Shape;209;p22"/>
          <p:cNvPicPr preferRelativeResize="0"/>
          <p:nvPr/>
        </p:nvPicPr>
        <p:blipFill rotWithShape="1">
          <a:blip r:embed="rId3">
            <a:alphaModFix/>
          </a:blip>
          <a:srcRect b="13329" l="0" r="0" t="0"/>
          <a:stretch/>
        </p:blipFill>
        <p:spPr>
          <a:xfrm>
            <a:off x="6897125" y="1311311"/>
            <a:ext cx="4467101" cy="387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1092200" y="516017"/>
            <a:ext cx="10007700" cy="127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00000"/>
                </a:solidFill>
              </a:rPr>
              <a:t>Proof of Concept</a:t>
            </a:r>
            <a:endParaRPr b="1">
              <a:solidFill>
                <a:srgbClr val="000000"/>
              </a:solidFill>
            </a:endParaRPr>
          </a:p>
        </p:txBody>
      </p:sp>
      <p:sp>
        <p:nvSpPr>
          <p:cNvPr id="215" name="Google Shape;215;p23"/>
          <p:cNvSpPr txBox="1"/>
          <p:nvPr/>
        </p:nvSpPr>
        <p:spPr>
          <a:xfrm>
            <a:off x="522925" y="1402075"/>
            <a:ext cx="11172300" cy="6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400" u="sng">
                <a:solidFill>
                  <a:schemeClr val="hlink"/>
                </a:solidFill>
                <a:latin typeface="Nunito"/>
                <a:ea typeface="Nunito"/>
                <a:cs typeface="Nunito"/>
                <a:sym typeface="Nunito"/>
                <a:hlinkClick r:id="rId3"/>
              </a:rPr>
              <a:t>https://bangsamoro.marcreyes.ph</a:t>
            </a:r>
            <a:endParaRPr b="1" sz="3400">
              <a:solidFill>
                <a:srgbClr val="0000FF"/>
              </a:solidFill>
              <a:latin typeface="Nunito"/>
              <a:ea typeface="Nunito"/>
              <a:cs typeface="Nunito"/>
              <a:sym typeface="Nunito"/>
            </a:endParaRPr>
          </a:p>
          <a:p>
            <a:pPr indent="0" lvl="0" marL="0" rtl="0" algn="ctr">
              <a:spcBef>
                <a:spcPts val="0"/>
              </a:spcBef>
              <a:spcAft>
                <a:spcPts val="0"/>
              </a:spcAft>
              <a:buNone/>
            </a:pPr>
            <a:r>
              <a:rPr b="1" lang="en-US" sz="3400" u="sng">
                <a:solidFill>
                  <a:schemeClr val="hlink"/>
                </a:solidFill>
                <a:latin typeface="Nunito"/>
                <a:ea typeface="Nunito"/>
                <a:cs typeface="Nunito"/>
                <a:sym typeface="Nunito"/>
                <a:hlinkClick r:id="rId4"/>
              </a:rPr>
              <a:t>https://github.com/PrinceJavier/bangsamoro_eda</a:t>
            </a:r>
            <a:endParaRPr b="1" sz="3400">
              <a:solidFill>
                <a:srgbClr val="0000FF"/>
              </a:solidFill>
              <a:latin typeface="Nunito"/>
              <a:ea typeface="Nunito"/>
              <a:cs typeface="Nunito"/>
              <a:sym typeface="Nunito"/>
            </a:endParaRPr>
          </a:p>
          <a:p>
            <a:pPr indent="0" lvl="0" marL="0" rtl="0" algn="ctr">
              <a:spcBef>
                <a:spcPts val="0"/>
              </a:spcBef>
              <a:spcAft>
                <a:spcPts val="0"/>
              </a:spcAft>
              <a:buNone/>
            </a:pPr>
            <a:r>
              <a:t/>
            </a:r>
            <a:endParaRPr b="1" sz="3400">
              <a:solidFill>
                <a:srgbClr val="0000FF"/>
              </a:solidFill>
              <a:latin typeface="Nunito"/>
              <a:ea typeface="Nunito"/>
              <a:cs typeface="Nunito"/>
              <a:sym typeface="Nunito"/>
            </a:endParaRPr>
          </a:p>
        </p:txBody>
      </p:sp>
      <p:pic>
        <p:nvPicPr>
          <p:cNvPr id="216" name="Google Shape;216;p23"/>
          <p:cNvPicPr preferRelativeResize="0"/>
          <p:nvPr/>
        </p:nvPicPr>
        <p:blipFill>
          <a:blip r:embed="rId5">
            <a:alphaModFix/>
          </a:blip>
          <a:stretch>
            <a:fillRect/>
          </a:stretch>
        </p:blipFill>
        <p:spPr>
          <a:xfrm>
            <a:off x="751512" y="2663875"/>
            <a:ext cx="5193760" cy="3026126"/>
          </a:xfrm>
          <a:prstGeom prst="rect">
            <a:avLst/>
          </a:prstGeom>
          <a:noFill/>
          <a:ln>
            <a:noFill/>
          </a:ln>
        </p:spPr>
      </p:pic>
      <p:pic>
        <p:nvPicPr>
          <p:cNvPr id="217" name="Google Shape;217;p23"/>
          <p:cNvPicPr preferRelativeResize="0"/>
          <p:nvPr/>
        </p:nvPicPr>
        <p:blipFill>
          <a:blip r:embed="rId6">
            <a:alphaModFix/>
          </a:blip>
          <a:stretch>
            <a:fillRect/>
          </a:stretch>
        </p:blipFill>
        <p:spPr>
          <a:xfrm>
            <a:off x="6246827" y="2663875"/>
            <a:ext cx="5193760" cy="3026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1092150" y="2792542"/>
            <a:ext cx="10007700" cy="1272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a:solidFill>
                  <a:srgbClr val="000000"/>
                </a:solidFill>
              </a:rPr>
              <a:t>Thank you.</a:t>
            </a:r>
            <a:endParaRPr b="1">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1092200" y="516017"/>
            <a:ext cx="10007700" cy="127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00000"/>
                </a:solidFill>
              </a:rPr>
              <a:t>Data Source</a:t>
            </a:r>
            <a:endParaRPr b="1">
              <a:solidFill>
                <a:srgbClr val="000000"/>
              </a:solidFill>
            </a:endParaRPr>
          </a:p>
        </p:txBody>
      </p:sp>
      <p:sp>
        <p:nvSpPr>
          <p:cNvPr id="228" name="Google Shape;228;p25"/>
          <p:cNvSpPr txBox="1"/>
          <p:nvPr>
            <p:ph idx="1" type="body"/>
          </p:nvPr>
        </p:nvSpPr>
        <p:spPr>
          <a:xfrm>
            <a:off x="1092200" y="1695825"/>
            <a:ext cx="10007700" cy="3783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US" sz="2000">
                <a:solidFill>
                  <a:srgbClr val="000000"/>
                </a:solidFill>
                <a:latin typeface="Nunito"/>
                <a:ea typeface="Nunito"/>
                <a:cs typeface="Nunito"/>
                <a:sym typeface="Nunito"/>
              </a:rPr>
              <a:t>We got the data from the Open Bangsamoro site: https://www.openbangsamoro.com/</a:t>
            </a:r>
            <a:endParaRPr sz="2000">
              <a:solidFill>
                <a:srgbClr val="000000"/>
              </a:solidFill>
              <a:latin typeface="Nunito"/>
              <a:ea typeface="Nunito"/>
              <a:cs typeface="Nunito"/>
              <a:sym typeface="Nunito"/>
            </a:endParaRPr>
          </a:p>
        </p:txBody>
      </p:sp>
      <p:pic>
        <p:nvPicPr>
          <p:cNvPr id="229" name="Google Shape;229;p25"/>
          <p:cNvPicPr preferRelativeResize="0"/>
          <p:nvPr/>
        </p:nvPicPr>
        <p:blipFill>
          <a:blip r:embed="rId3">
            <a:alphaModFix/>
          </a:blip>
          <a:stretch>
            <a:fillRect/>
          </a:stretch>
        </p:blipFill>
        <p:spPr>
          <a:xfrm>
            <a:off x="255775" y="3010500"/>
            <a:ext cx="11701775" cy="3626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14"/>
          <p:cNvPicPr preferRelativeResize="0"/>
          <p:nvPr/>
        </p:nvPicPr>
        <p:blipFill>
          <a:blip r:embed="rId3">
            <a:alphaModFix/>
          </a:blip>
          <a:stretch>
            <a:fillRect/>
          </a:stretch>
        </p:blipFill>
        <p:spPr>
          <a:xfrm>
            <a:off x="152400" y="228600"/>
            <a:ext cx="11887199" cy="6426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15"/>
          <p:cNvPicPr preferRelativeResize="0"/>
          <p:nvPr/>
        </p:nvPicPr>
        <p:blipFill>
          <a:blip r:embed="rId3">
            <a:alphaModFix/>
          </a:blip>
          <a:stretch>
            <a:fillRect/>
          </a:stretch>
        </p:blipFill>
        <p:spPr>
          <a:xfrm>
            <a:off x="152400" y="273425"/>
            <a:ext cx="11887199" cy="63111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6"/>
          <p:cNvSpPr txBox="1"/>
          <p:nvPr>
            <p:ph idx="1" type="body"/>
          </p:nvPr>
        </p:nvSpPr>
        <p:spPr>
          <a:xfrm>
            <a:off x="787400" y="1924425"/>
            <a:ext cx="6379800" cy="4107900"/>
          </a:xfrm>
          <a:prstGeom prst="rect">
            <a:avLst/>
          </a:prstGeom>
        </p:spPr>
        <p:txBody>
          <a:bodyPr anchorCtr="0" anchor="t" bIns="121900" lIns="121900" spcFirstLastPara="1" rIns="121900" wrap="square" tIns="121900">
            <a:noAutofit/>
          </a:bodyPr>
          <a:lstStyle/>
          <a:p>
            <a:pPr indent="0" lvl="0" marL="0" rtl="0" algn="just">
              <a:spcBef>
                <a:spcPts val="0"/>
              </a:spcBef>
              <a:spcAft>
                <a:spcPts val="0"/>
              </a:spcAft>
              <a:buNone/>
            </a:pPr>
            <a:r>
              <a:rPr lang="en-US" sz="2000">
                <a:solidFill>
                  <a:srgbClr val="000000"/>
                </a:solidFill>
                <a:latin typeface="Nunito"/>
                <a:ea typeface="Nunito"/>
                <a:cs typeface="Nunito"/>
                <a:sym typeface="Nunito"/>
              </a:rPr>
              <a:t>1. There is a lack of an </a:t>
            </a:r>
            <a:r>
              <a:rPr b="1" lang="en-US" sz="2000">
                <a:solidFill>
                  <a:srgbClr val="000000"/>
                </a:solidFill>
                <a:latin typeface="Nunito"/>
                <a:ea typeface="Nunito"/>
                <a:cs typeface="Nunito"/>
                <a:sym typeface="Nunito"/>
              </a:rPr>
              <a:t>openly-available</a:t>
            </a:r>
            <a:r>
              <a:rPr lang="en-US" sz="2000">
                <a:solidFill>
                  <a:srgbClr val="000000"/>
                </a:solidFill>
                <a:latin typeface="Nunito"/>
                <a:ea typeface="Nunito"/>
                <a:cs typeface="Nunito"/>
                <a:sym typeface="Nunito"/>
              </a:rPr>
              <a:t>, </a:t>
            </a:r>
            <a:r>
              <a:rPr b="1" lang="en-US" sz="2000">
                <a:solidFill>
                  <a:srgbClr val="000000"/>
                </a:solidFill>
                <a:latin typeface="Nunito"/>
                <a:ea typeface="Nunito"/>
                <a:cs typeface="Nunito"/>
                <a:sym typeface="Nunito"/>
              </a:rPr>
              <a:t>easily-accessible</a:t>
            </a:r>
            <a:r>
              <a:rPr lang="en-US" sz="2000">
                <a:solidFill>
                  <a:srgbClr val="000000"/>
                </a:solidFill>
                <a:latin typeface="Nunito"/>
                <a:ea typeface="Nunito"/>
                <a:cs typeface="Nunito"/>
                <a:sym typeface="Nunito"/>
              </a:rPr>
              <a:t>, and </a:t>
            </a:r>
            <a:r>
              <a:rPr b="1" lang="en-US" sz="2000">
                <a:solidFill>
                  <a:srgbClr val="000000"/>
                </a:solidFill>
                <a:latin typeface="Nunito"/>
                <a:ea typeface="Nunito"/>
                <a:cs typeface="Nunito"/>
                <a:sym typeface="Nunito"/>
              </a:rPr>
              <a:t>usable repository</a:t>
            </a:r>
            <a:r>
              <a:rPr lang="en-US" sz="2000">
                <a:solidFill>
                  <a:srgbClr val="000000"/>
                </a:solidFill>
                <a:latin typeface="Nunito"/>
                <a:ea typeface="Nunito"/>
                <a:cs typeface="Nunito"/>
                <a:sym typeface="Nunito"/>
              </a:rPr>
              <a:t> of </a:t>
            </a:r>
            <a:r>
              <a:rPr b="1" lang="en-US" sz="2000">
                <a:solidFill>
                  <a:srgbClr val="000000"/>
                </a:solidFill>
                <a:latin typeface="Nunito"/>
                <a:ea typeface="Nunito"/>
                <a:cs typeface="Nunito"/>
                <a:sym typeface="Nunito"/>
              </a:rPr>
              <a:t>baseline information</a:t>
            </a:r>
            <a:r>
              <a:rPr lang="en-US" sz="2000">
                <a:solidFill>
                  <a:srgbClr val="000000"/>
                </a:solidFill>
                <a:latin typeface="Nunito"/>
                <a:ea typeface="Nunito"/>
                <a:cs typeface="Nunito"/>
                <a:sym typeface="Nunito"/>
              </a:rPr>
              <a:t> in the Bangsamoro region.</a:t>
            </a:r>
            <a:endParaRPr sz="2000">
              <a:solidFill>
                <a:srgbClr val="000000"/>
              </a:solidFill>
              <a:latin typeface="Nunito"/>
              <a:ea typeface="Nunito"/>
              <a:cs typeface="Nunito"/>
              <a:sym typeface="Nunito"/>
            </a:endParaRPr>
          </a:p>
          <a:p>
            <a:pPr indent="0" lvl="0" marL="0" rtl="0" algn="just">
              <a:spcBef>
                <a:spcPts val="2100"/>
              </a:spcBef>
              <a:spcAft>
                <a:spcPts val="0"/>
              </a:spcAft>
              <a:buNone/>
            </a:pPr>
            <a:r>
              <a:rPr lang="en-US" sz="2000">
                <a:solidFill>
                  <a:srgbClr val="000000"/>
                </a:solidFill>
                <a:latin typeface="Nunito"/>
                <a:ea typeface="Nunito"/>
                <a:cs typeface="Nunito"/>
                <a:sym typeface="Nunito"/>
              </a:rPr>
              <a:t>2. Existing data is </a:t>
            </a:r>
            <a:r>
              <a:rPr b="1" lang="en-US" sz="2000">
                <a:solidFill>
                  <a:srgbClr val="000000"/>
                </a:solidFill>
                <a:latin typeface="Nunito"/>
                <a:ea typeface="Nunito"/>
                <a:cs typeface="Nunito"/>
                <a:sym typeface="Nunito"/>
              </a:rPr>
              <a:t>sparse</a:t>
            </a:r>
            <a:r>
              <a:rPr lang="en-US" sz="2000">
                <a:solidFill>
                  <a:srgbClr val="000000"/>
                </a:solidFill>
                <a:latin typeface="Nunito"/>
                <a:ea typeface="Nunito"/>
                <a:cs typeface="Nunito"/>
                <a:sym typeface="Nunito"/>
              </a:rPr>
              <a:t>, </a:t>
            </a:r>
            <a:r>
              <a:rPr b="1" lang="en-US" sz="2000">
                <a:solidFill>
                  <a:srgbClr val="000000"/>
                </a:solidFill>
                <a:latin typeface="Nunito"/>
                <a:ea typeface="Nunito"/>
                <a:cs typeface="Nunito"/>
                <a:sym typeface="Nunito"/>
              </a:rPr>
              <a:t>unconnected</a:t>
            </a:r>
            <a:r>
              <a:rPr lang="en-US" sz="2000">
                <a:solidFill>
                  <a:srgbClr val="000000"/>
                </a:solidFill>
                <a:latin typeface="Nunito"/>
                <a:ea typeface="Nunito"/>
                <a:cs typeface="Nunito"/>
                <a:sym typeface="Nunito"/>
              </a:rPr>
              <a:t>, and has </a:t>
            </a:r>
            <a:r>
              <a:rPr b="1" lang="en-US" sz="2000">
                <a:solidFill>
                  <a:srgbClr val="000000"/>
                </a:solidFill>
                <a:latin typeface="Nunito"/>
                <a:ea typeface="Nunito"/>
                <a:cs typeface="Nunito"/>
                <a:sym typeface="Nunito"/>
              </a:rPr>
              <a:t>not been updated</a:t>
            </a:r>
            <a:r>
              <a:rPr lang="en-US" sz="2000">
                <a:solidFill>
                  <a:srgbClr val="000000"/>
                </a:solidFill>
                <a:latin typeface="Nunito"/>
                <a:ea typeface="Nunito"/>
                <a:cs typeface="Nunito"/>
                <a:sym typeface="Nunito"/>
              </a:rPr>
              <a:t> to reflect the </a:t>
            </a:r>
            <a:r>
              <a:rPr b="1" lang="en-US" sz="2000">
                <a:solidFill>
                  <a:srgbClr val="000000"/>
                </a:solidFill>
                <a:latin typeface="Nunito"/>
                <a:ea typeface="Nunito"/>
                <a:cs typeface="Nunito"/>
                <a:sym typeface="Nunito"/>
              </a:rPr>
              <a:t>lived experience</a:t>
            </a:r>
            <a:r>
              <a:rPr lang="en-US" sz="2000">
                <a:solidFill>
                  <a:srgbClr val="000000"/>
                </a:solidFill>
                <a:latin typeface="Nunito"/>
                <a:ea typeface="Nunito"/>
                <a:cs typeface="Nunito"/>
                <a:sym typeface="Nunito"/>
              </a:rPr>
              <a:t> of the Bangsamoro people.</a:t>
            </a:r>
            <a:endParaRPr sz="2000">
              <a:solidFill>
                <a:srgbClr val="000000"/>
              </a:solidFill>
              <a:latin typeface="Nunito"/>
              <a:ea typeface="Nunito"/>
              <a:cs typeface="Nunito"/>
              <a:sym typeface="Nunito"/>
            </a:endParaRPr>
          </a:p>
          <a:p>
            <a:pPr indent="0" lvl="0" marL="0" rtl="0" algn="just">
              <a:spcBef>
                <a:spcPts val="2100"/>
              </a:spcBef>
              <a:spcAft>
                <a:spcPts val="0"/>
              </a:spcAft>
              <a:buNone/>
            </a:pPr>
            <a:r>
              <a:rPr lang="en-US" sz="2000">
                <a:solidFill>
                  <a:srgbClr val="000000"/>
                </a:solidFill>
                <a:latin typeface="Nunito"/>
                <a:ea typeface="Nunito"/>
                <a:cs typeface="Nunito"/>
                <a:sym typeface="Nunito"/>
              </a:rPr>
              <a:t>3. There is a </a:t>
            </a:r>
            <a:r>
              <a:rPr b="1" lang="en-US" sz="2000">
                <a:solidFill>
                  <a:srgbClr val="000000"/>
                </a:solidFill>
                <a:latin typeface="Nunito"/>
                <a:ea typeface="Nunito"/>
                <a:cs typeface="Nunito"/>
                <a:sym typeface="Nunito"/>
              </a:rPr>
              <a:t>lack of participation</a:t>
            </a:r>
            <a:r>
              <a:rPr lang="en-US" sz="2000">
                <a:solidFill>
                  <a:srgbClr val="000000"/>
                </a:solidFill>
                <a:latin typeface="Nunito"/>
                <a:ea typeface="Nunito"/>
                <a:cs typeface="Nunito"/>
                <a:sym typeface="Nunito"/>
              </a:rPr>
              <a:t> from stakeholders at the </a:t>
            </a:r>
            <a:r>
              <a:rPr b="1" lang="en-US" sz="2000">
                <a:solidFill>
                  <a:srgbClr val="000000"/>
                </a:solidFill>
                <a:latin typeface="Nunito"/>
                <a:ea typeface="Nunito"/>
                <a:cs typeface="Nunito"/>
                <a:sym typeface="Nunito"/>
              </a:rPr>
              <a:t>grassroots level</a:t>
            </a:r>
            <a:r>
              <a:rPr lang="en-US" sz="2000">
                <a:solidFill>
                  <a:srgbClr val="000000"/>
                </a:solidFill>
                <a:latin typeface="Nunito"/>
                <a:ea typeface="Nunito"/>
                <a:cs typeface="Nunito"/>
                <a:sym typeface="Nunito"/>
              </a:rPr>
              <a:t> to building an open data culture, which is necessary in this period of transition.</a:t>
            </a:r>
            <a:endParaRPr sz="2000">
              <a:solidFill>
                <a:srgbClr val="000000"/>
              </a:solidFill>
              <a:latin typeface="Nunito"/>
              <a:ea typeface="Nunito"/>
              <a:cs typeface="Nunito"/>
              <a:sym typeface="Nunito"/>
            </a:endParaRPr>
          </a:p>
          <a:p>
            <a:pPr indent="0" lvl="0" marL="0" rtl="0" algn="just">
              <a:spcBef>
                <a:spcPts val="2100"/>
              </a:spcBef>
              <a:spcAft>
                <a:spcPts val="2100"/>
              </a:spcAft>
              <a:buNone/>
            </a:pPr>
            <a:r>
              <a:t/>
            </a:r>
            <a:endParaRPr sz="2000">
              <a:solidFill>
                <a:srgbClr val="000000"/>
              </a:solidFill>
              <a:latin typeface="Nunito"/>
              <a:ea typeface="Nunito"/>
              <a:cs typeface="Nunito"/>
              <a:sym typeface="Nunito"/>
            </a:endParaRPr>
          </a:p>
        </p:txBody>
      </p:sp>
      <p:sp>
        <p:nvSpPr>
          <p:cNvPr id="146" name="Google Shape;146;p16"/>
          <p:cNvSpPr txBox="1"/>
          <p:nvPr>
            <p:ph type="title"/>
          </p:nvPr>
        </p:nvSpPr>
        <p:spPr>
          <a:xfrm>
            <a:off x="1092200" y="820825"/>
            <a:ext cx="6075000" cy="837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00000"/>
                </a:solidFill>
              </a:rPr>
              <a:t>The Problem </a:t>
            </a:r>
            <a:endParaRPr b="1">
              <a:solidFill>
                <a:srgbClr val="000000"/>
              </a:solidFill>
            </a:endParaRPr>
          </a:p>
        </p:txBody>
      </p:sp>
      <p:pic>
        <p:nvPicPr>
          <p:cNvPr id="147" name="Google Shape;147;p16"/>
          <p:cNvPicPr preferRelativeResize="0"/>
          <p:nvPr/>
        </p:nvPicPr>
        <p:blipFill rotWithShape="1">
          <a:blip r:embed="rId3">
            <a:alphaModFix/>
          </a:blip>
          <a:srcRect b="13985" l="0" r="0" t="0"/>
          <a:stretch/>
        </p:blipFill>
        <p:spPr>
          <a:xfrm>
            <a:off x="7316075" y="424850"/>
            <a:ext cx="4363776" cy="3753425"/>
          </a:xfrm>
          <a:prstGeom prst="rect">
            <a:avLst/>
          </a:prstGeom>
          <a:noFill/>
          <a:ln>
            <a:noFill/>
          </a:ln>
        </p:spPr>
      </p:pic>
      <p:pic>
        <p:nvPicPr>
          <p:cNvPr id="148" name="Google Shape;148;p16"/>
          <p:cNvPicPr preferRelativeResize="0"/>
          <p:nvPr/>
        </p:nvPicPr>
        <p:blipFill rotWithShape="1">
          <a:blip r:embed="rId4">
            <a:alphaModFix/>
          </a:blip>
          <a:srcRect b="13434" l="0" r="0" t="0"/>
          <a:stretch/>
        </p:blipFill>
        <p:spPr>
          <a:xfrm>
            <a:off x="7319700" y="4351891"/>
            <a:ext cx="2168051" cy="1876871"/>
          </a:xfrm>
          <a:prstGeom prst="rect">
            <a:avLst/>
          </a:prstGeom>
          <a:noFill/>
          <a:ln>
            <a:noFill/>
          </a:ln>
        </p:spPr>
      </p:pic>
      <p:pic>
        <p:nvPicPr>
          <p:cNvPr id="149" name="Google Shape;149;p16"/>
          <p:cNvPicPr preferRelativeResize="0"/>
          <p:nvPr/>
        </p:nvPicPr>
        <p:blipFill rotWithShape="1">
          <a:blip r:embed="rId5">
            <a:alphaModFix/>
          </a:blip>
          <a:srcRect b="13591" l="0" r="0" t="0"/>
          <a:stretch/>
        </p:blipFill>
        <p:spPr>
          <a:xfrm>
            <a:off x="9478475" y="4458475"/>
            <a:ext cx="2571749" cy="2222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7"/>
          <p:cNvSpPr txBox="1"/>
          <p:nvPr>
            <p:ph idx="1" type="body"/>
          </p:nvPr>
        </p:nvSpPr>
        <p:spPr>
          <a:xfrm>
            <a:off x="1092200" y="2243400"/>
            <a:ext cx="10007700" cy="1653300"/>
          </a:xfrm>
          <a:prstGeom prst="rect">
            <a:avLst/>
          </a:prstGeom>
        </p:spPr>
        <p:txBody>
          <a:bodyPr anchorCtr="0" anchor="t" bIns="121900" lIns="121900" spcFirstLastPara="1" rIns="121900" wrap="square" tIns="121900">
            <a:noAutofit/>
          </a:bodyPr>
          <a:lstStyle/>
          <a:p>
            <a:pPr indent="0" lvl="0" marL="0" rtl="0" algn="just">
              <a:spcBef>
                <a:spcPts val="0"/>
              </a:spcBef>
              <a:spcAft>
                <a:spcPts val="2100"/>
              </a:spcAft>
              <a:buNone/>
            </a:pPr>
            <a:r>
              <a:rPr lang="en-US" sz="2000">
                <a:solidFill>
                  <a:srgbClr val="000000"/>
                </a:solidFill>
                <a:latin typeface="Nunito"/>
                <a:ea typeface="Nunito"/>
                <a:cs typeface="Nunito"/>
                <a:sym typeface="Nunito"/>
              </a:rPr>
              <a:t>We envision Project Pag-Apil to source data from national institutions and local governments. However, it is also </a:t>
            </a:r>
            <a:r>
              <a:rPr b="1" lang="en-US" sz="2400">
                <a:solidFill>
                  <a:srgbClr val="000000"/>
                </a:solidFill>
                <a:latin typeface="Nunito"/>
                <a:ea typeface="Nunito"/>
                <a:cs typeface="Nunito"/>
                <a:sym typeface="Nunito"/>
              </a:rPr>
              <a:t>open to all that wish to contribute</a:t>
            </a:r>
            <a:r>
              <a:rPr lang="en-US" sz="2000">
                <a:solidFill>
                  <a:srgbClr val="000000"/>
                </a:solidFill>
                <a:latin typeface="Nunito"/>
                <a:ea typeface="Nunito"/>
                <a:cs typeface="Nunito"/>
                <a:sym typeface="Nunito"/>
              </a:rPr>
              <a:t> to creating an open data culture in the Bangsamoro Region. This way, we are able to promote </a:t>
            </a:r>
            <a:r>
              <a:rPr b="1" lang="en-US" sz="2000">
                <a:solidFill>
                  <a:srgbClr val="000000"/>
                </a:solidFill>
                <a:latin typeface="Nunito"/>
                <a:ea typeface="Nunito"/>
                <a:cs typeface="Nunito"/>
                <a:sym typeface="Nunito"/>
              </a:rPr>
              <a:t>transparency at all level </a:t>
            </a:r>
            <a:r>
              <a:rPr lang="en-US" sz="2000">
                <a:solidFill>
                  <a:srgbClr val="000000"/>
                </a:solidFill>
                <a:latin typeface="Nunito"/>
                <a:ea typeface="Nunito"/>
                <a:cs typeface="Nunito"/>
                <a:sym typeface="Nunito"/>
              </a:rPr>
              <a:t>and </a:t>
            </a:r>
            <a:r>
              <a:rPr b="1" lang="en-US" sz="2000">
                <a:solidFill>
                  <a:srgbClr val="000000"/>
                </a:solidFill>
                <a:latin typeface="Nunito"/>
                <a:ea typeface="Nunito"/>
                <a:cs typeface="Nunito"/>
                <a:sym typeface="Nunito"/>
              </a:rPr>
              <a:t>encourage a more involved citizenry</a:t>
            </a:r>
            <a:r>
              <a:rPr lang="en-US" sz="2000">
                <a:solidFill>
                  <a:srgbClr val="000000"/>
                </a:solidFill>
                <a:latin typeface="Nunito"/>
                <a:ea typeface="Nunito"/>
                <a:cs typeface="Nunito"/>
                <a:sym typeface="Nunito"/>
              </a:rPr>
              <a:t>, </a:t>
            </a:r>
            <a:endParaRPr>
              <a:latin typeface="Nunito"/>
              <a:ea typeface="Nunito"/>
              <a:cs typeface="Nunito"/>
              <a:sym typeface="Nunito"/>
            </a:endParaRPr>
          </a:p>
        </p:txBody>
      </p:sp>
      <p:pic>
        <p:nvPicPr>
          <p:cNvPr id="155" name="Google Shape;155;p17"/>
          <p:cNvPicPr preferRelativeResize="0"/>
          <p:nvPr/>
        </p:nvPicPr>
        <p:blipFill>
          <a:blip r:embed="rId3">
            <a:alphaModFix/>
          </a:blip>
          <a:stretch>
            <a:fillRect/>
          </a:stretch>
        </p:blipFill>
        <p:spPr>
          <a:xfrm>
            <a:off x="242150" y="4243850"/>
            <a:ext cx="11680749" cy="2427900"/>
          </a:xfrm>
          <a:prstGeom prst="rect">
            <a:avLst/>
          </a:prstGeom>
          <a:noFill/>
          <a:ln>
            <a:noFill/>
          </a:ln>
        </p:spPr>
      </p:pic>
      <p:sp>
        <p:nvSpPr>
          <p:cNvPr id="156" name="Google Shape;156;p17"/>
          <p:cNvSpPr txBox="1"/>
          <p:nvPr>
            <p:ph type="title"/>
          </p:nvPr>
        </p:nvSpPr>
        <p:spPr>
          <a:xfrm>
            <a:off x="787400" y="516023"/>
            <a:ext cx="10007700" cy="938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solidFill>
                  <a:srgbClr val="000000"/>
                </a:solidFill>
              </a:rPr>
              <a:t>Project Pag-Apil is </a:t>
            </a:r>
            <a:r>
              <a:rPr b="1" lang="en-US" sz="3600">
                <a:solidFill>
                  <a:srgbClr val="000000"/>
                </a:solidFill>
              </a:rPr>
              <a:t>comprehensive</a:t>
            </a:r>
            <a:r>
              <a:rPr lang="en-US" sz="3600">
                <a:solidFill>
                  <a:srgbClr val="000000"/>
                </a:solidFill>
              </a:rPr>
              <a:t>, </a:t>
            </a:r>
            <a:r>
              <a:rPr b="1" lang="en-US" sz="3600">
                <a:solidFill>
                  <a:srgbClr val="000000"/>
                </a:solidFill>
              </a:rPr>
              <a:t>transparent</a:t>
            </a:r>
            <a:r>
              <a:rPr lang="en-US" sz="3600">
                <a:solidFill>
                  <a:srgbClr val="000000"/>
                </a:solidFill>
              </a:rPr>
              <a:t>, </a:t>
            </a:r>
            <a:r>
              <a:rPr b="1" lang="en-US" sz="3600">
                <a:solidFill>
                  <a:srgbClr val="000000"/>
                </a:solidFill>
              </a:rPr>
              <a:t>inclusive</a:t>
            </a:r>
            <a:r>
              <a:rPr lang="en-US" sz="3600">
                <a:solidFill>
                  <a:srgbClr val="000000"/>
                </a:solidFill>
              </a:rPr>
              <a:t>, and </a:t>
            </a:r>
            <a:r>
              <a:rPr b="1" lang="en-US" sz="3600">
                <a:solidFill>
                  <a:srgbClr val="000000"/>
                </a:solidFill>
              </a:rPr>
              <a:t>participatory</a:t>
            </a:r>
            <a:r>
              <a:rPr lang="en-US" sz="3600">
                <a:solidFill>
                  <a:srgbClr val="000000"/>
                </a:solidFill>
              </a:rPr>
              <a:t> </a:t>
            </a:r>
            <a:endParaRPr sz="36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787400" y="516023"/>
            <a:ext cx="10007700" cy="938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600">
                <a:solidFill>
                  <a:srgbClr val="000000"/>
                </a:solidFill>
              </a:rPr>
              <a:t>Project Pag-Apil is </a:t>
            </a:r>
            <a:r>
              <a:rPr b="1" lang="en-US" sz="3600">
                <a:solidFill>
                  <a:srgbClr val="000000"/>
                </a:solidFill>
              </a:rPr>
              <a:t>comprehensive</a:t>
            </a:r>
            <a:r>
              <a:rPr lang="en-US" sz="3600">
                <a:solidFill>
                  <a:srgbClr val="000000"/>
                </a:solidFill>
              </a:rPr>
              <a:t>, </a:t>
            </a:r>
            <a:r>
              <a:rPr b="1" lang="en-US" sz="3600">
                <a:solidFill>
                  <a:srgbClr val="000000"/>
                </a:solidFill>
              </a:rPr>
              <a:t>transparent</a:t>
            </a:r>
            <a:r>
              <a:rPr lang="en-US" sz="3600">
                <a:solidFill>
                  <a:srgbClr val="000000"/>
                </a:solidFill>
              </a:rPr>
              <a:t>, </a:t>
            </a:r>
            <a:r>
              <a:rPr b="1" lang="en-US" sz="3600">
                <a:solidFill>
                  <a:srgbClr val="000000"/>
                </a:solidFill>
              </a:rPr>
              <a:t>inclusive</a:t>
            </a:r>
            <a:r>
              <a:rPr lang="en-US" sz="3600">
                <a:solidFill>
                  <a:srgbClr val="000000"/>
                </a:solidFill>
              </a:rPr>
              <a:t>, and </a:t>
            </a:r>
            <a:r>
              <a:rPr b="1" lang="en-US" sz="3600">
                <a:solidFill>
                  <a:srgbClr val="000000"/>
                </a:solidFill>
              </a:rPr>
              <a:t>participatory</a:t>
            </a:r>
            <a:r>
              <a:rPr lang="en-US" sz="3600">
                <a:solidFill>
                  <a:srgbClr val="000000"/>
                </a:solidFill>
              </a:rPr>
              <a:t> </a:t>
            </a:r>
            <a:endParaRPr sz="3600">
              <a:solidFill>
                <a:srgbClr val="000000"/>
              </a:solidFill>
            </a:endParaRPr>
          </a:p>
        </p:txBody>
      </p:sp>
      <p:sp>
        <p:nvSpPr>
          <p:cNvPr id="162" name="Google Shape;162;p18"/>
          <p:cNvSpPr txBox="1"/>
          <p:nvPr>
            <p:ph idx="4294967295" type="ctrTitle"/>
          </p:nvPr>
        </p:nvSpPr>
        <p:spPr>
          <a:xfrm>
            <a:off x="6625425" y="3452070"/>
            <a:ext cx="1982400" cy="7842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sz="3200">
                <a:solidFill>
                  <a:srgbClr val="000000"/>
                </a:solidFill>
              </a:rPr>
              <a:t>Web App</a:t>
            </a:r>
            <a:endParaRPr b="1" sz="3200"/>
          </a:p>
        </p:txBody>
      </p:sp>
      <p:sp>
        <p:nvSpPr>
          <p:cNvPr id="163" name="Google Shape;163;p18"/>
          <p:cNvSpPr txBox="1"/>
          <p:nvPr>
            <p:ph idx="4294967295" type="ctrTitle"/>
          </p:nvPr>
        </p:nvSpPr>
        <p:spPr>
          <a:xfrm>
            <a:off x="9092440" y="3452070"/>
            <a:ext cx="1982400" cy="7842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sz="2800">
                <a:solidFill>
                  <a:srgbClr val="000000"/>
                </a:solidFill>
              </a:rPr>
              <a:t>Volunteer Group</a:t>
            </a:r>
            <a:endParaRPr b="1" sz="2800"/>
          </a:p>
        </p:txBody>
      </p:sp>
      <p:sp>
        <p:nvSpPr>
          <p:cNvPr id="164" name="Google Shape;164;p18"/>
          <p:cNvSpPr txBox="1"/>
          <p:nvPr>
            <p:ph idx="4294967295" type="ctrTitle"/>
          </p:nvPr>
        </p:nvSpPr>
        <p:spPr>
          <a:xfrm>
            <a:off x="6860997" y="4546115"/>
            <a:ext cx="1511400" cy="5073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sz="2400">
                <a:solidFill>
                  <a:srgbClr val="000000"/>
                </a:solidFill>
              </a:rPr>
              <a:t>Users</a:t>
            </a:r>
            <a:endParaRPr b="1" sz="2400"/>
          </a:p>
        </p:txBody>
      </p:sp>
      <p:sp>
        <p:nvSpPr>
          <p:cNvPr id="165" name="Google Shape;165;p18"/>
          <p:cNvSpPr txBox="1"/>
          <p:nvPr>
            <p:ph idx="4294967295" type="ctrTitle"/>
          </p:nvPr>
        </p:nvSpPr>
        <p:spPr>
          <a:xfrm>
            <a:off x="7786948" y="5501725"/>
            <a:ext cx="1571700" cy="5634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sz="2800">
                <a:solidFill>
                  <a:srgbClr val="000000"/>
                </a:solidFill>
              </a:rPr>
              <a:t>NGOs</a:t>
            </a:r>
            <a:endParaRPr b="1" sz="2800"/>
          </a:p>
        </p:txBody>
      </p:sp>
      <p:sp>
        <p:nvSpPr>
          <p:cNvPr id="166" name="Google Shape;166;p18"/>
          <p:cNvSpPr txBox="1"/>
          <p:nvPr>
            <p:ph idx="4294967295" type="ctrTitle"/>
          </p:nvPr>
        </p:nvSpPr>
        <p:spPr>
          <a:xfrm>
            <a:off x="5704274" y="5501725"/>
            <a:ext cx="1571700" cy="5634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sz="2600">
                <a:solidFill>
                  <a:srgbClr val="000000"/>
                </a:solidFill>
              </a:rPr>
              <a:t>People</a:t>
            </a:r>
            <a:endParaRPr b="1" sz="2600"/>
          </a:p>
        </p:txBody>
      </p:sp>
      <p:sp>
        <p:nvSpPr>
          <p:cNvPr id="167" name="Google Shape;167;p18"/>
          <p:cNvSpPr txBox="1"/>
          <p:nvPr>
            <p:ph idx="4294967295" type="ctrTitle"/>
          </p:nvPr>
        </p:nvSpPr>
        <p:spPr>
          <a:xfrm>
            <a:off x="3697800" y="5501725"/>
            <a:ext cx="1571700" cy="5634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sz="1800">
                <a:solidFill>
                  <a:srgbClr val="000000"/>
                </a:solidFill>
              </a:rPr>
              <a:t>Government Agencies</a:t>
            </a:r>
            <a:endParaRPr b="1" sz="1800"/>
          </a:p>
        </p:txBody>
      </p:sp>
      <p:sp>
        <p:nvSpPr>
          <p:cNvPr id="168" name="Google Shape;168;p18"/>
          <p:cNvSpPr txBox="1"/>
          <p:nvPr>
            <p:ph idx="4294967295" type="ctrTitle"/>
          </p:nvPr>
        </p:nvSpPr>
        <p:spPr>
          <a:xfrm>
            <a:off x="6625425" y="2358025"/>
            <a:ext cx="1982400" cy="7842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sz="3200">
                <a:solidFill>
                  <a:srgbClr val="000000"/>
                </a:solidFill>
              </a:rPr>
              <a:t>Database</a:t>
            </a:r>
            <a:endParaRPr b="1" sz="3200"/>
          </a:p>
        </p:txBody>
      </p:sp>
      <p:sp>
        <p:nvSpPr>
          <p:cNvPr id="169" name="Google Shape;169;p18"/>
          <p:cNvSpPr txBox="1"/>
          <p:nvPr>
            <p:ph idx="4294967295" type="ctrTitle"/>
          </p:nvPr>
        </p:nvSpPr>
        <p:spPr>
          <a:xfrm>
            <a:off x="9869622" y="5501725"/>
            <a:ext cx="1571700" cy="5634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sz="1600">
                <a:solidFill>
                  <a:srgbClr val="000000"/>
                </a:solidFill>
              </a:rPr>
              <a:t>Private Organizations</a:t>
            </a:r>
            <a:endParaRPr b="1" sz="1600"/>
          </a:p>
        </p:txBody>
      </p:sp>
      <p:cxnSp>
        <p:nvCxnSpPr>
          <p:cNvPr id="170" name="Google Shape;170;p18"/>
          <p:cNvCxnSpPr>
            <a:endCxn id="163" idx="2"/>
          </p:cNvCxnSpPr>
          <p:nvPr/>
        </p:nvCxnSpPr>
        <p:spPr>
          <a:xfrm flipH="1" rot="10800000">
            <a:off x="8372140" y="4236270"/>
            <a:ext cx="1711500" cy="563400"/>
          </a:xfrm>
          <a:prstGeom prst="bentConnector2">
            <a:avLst/>
          </a:prstGeom>
          <a:noFill/>
          <a:ln cap="flat" cmpd="sng" w="19050">
            <a:solidFill>
              <a:schemeClr val="dk2"/>
            </a:solidFill>
            <a:prstDash val="solid"/>
            <a:round/>
            <a:headEnd len="med" w="med" type="none"/>
            <a:tailEnd len="med" w="med" type="none"/>
          </a:ln>
        </p:spPr>
      </p:cxnSp>
      <p:cxnSp>
        <p:nvCxnSpPr>
          <p:cNvPr id="171" name="Google Shape;171;p18"/>
          <p:cNvCxnSpPr>
            <a:stCxn id="167" idx="0"/>
            <a:endCxn id="164" idx="2"/>
          </p:cNvCxnSpPr>
          <p:nvPr/>
        </p:nvCxnSpPr>
        <p:spPr>
          <a:xfrm rot="-5400000">
            <a:off x="5826000" y="3711175"/>
            <a:ext cx="448200" cy="3132900"/>
          </a:xfrm>
          <a:prstGeom prst="bentConnector3">
            <a:avLst>
              <a:gd fmla="val 50012" name="adj1"/>
            </a:avLst>
          </a:prstGeom>
          <a:noFill/>
          <a:ln cap="flat" cmpd="sng" w="19050">
            <a:solidFill>
              <a:srgbClr val="000000"/>
            </a:solidFill>
            <a:prstDash val="solid"/>
            <a:round/>
            <a:headEnd len="med" w="med" type="none"/>
            <a:tailEnd len="med" w="med" type="none"/>
          </a:ln>
        </p:spPr>
      </p:cxnSp>
      <p:cxnSp>
        <p:nvCxnSpPr>
          <p:cNvPr id="172" name="Google Shape;172;p18"/>
          <p:cNvCxnSpPr>
            <a:stCxn id="165" idx="0"/>
            <a:endCxn id="164" idx="2"/>
          </p:cNvCxnSpPr>
          <p:nvPr/>
        </p:nvCxnSpPr>
        <p:spPr>
          <a:xfrm flipH="1" rot="5400000">
            <a:off x="7870648" y="4799575"/>
            <a:ext cx="448200" cy="956100"/>
          </a:xfrm>
          <a:prstGeom prst="bentConnector3">
            <a:avLst>
              <a:gd fmla="val 50012" name="adj1"/>
            </a:avLst>
          </a:prstGeom>
          <a:noFill/>
          <a:ln cap="flat" cmpd="sng" w="19050">
            <a:solidFill>
              <a:schemeClr val="dk2"/>
            </a:solidFill>
            <a:prstDash val="solid"/>
            <a:round/>
            <a:headEnd len="med" w="med" type="none"/>
            <a:tailEnd len="med" w="med" type="none"/>
          </a:ln>
        </p:spPr>
      </p:cxnSp>
      <p:cxnSp>
        <p:nvCxnSpPr>
          <p:cNvPr id="173" name="Google Shape;173;p18"/>
          <p:cNvCxnSpPr>
            <a:stCxn id="166" idx="0"/>
            <a:endCxn id="164" idx="2"/>
          </p:cNvCxnSpPr>
          <p:nvPr/>
        </p:nvCxnSpPr>
        <p:spPr>
          <a:xfrm rot="-5400000">
            <a:off x="6829274" y="4714375"/>
            <a:ext cx="448200" cy="1126500"/>
          </a:xfrm>
          <a:prstGeom prst="bentConnector3">
            <a:avLst>
              <a:gd fmla="val 50012" name="adj1"/>
            </a:avLst>
          </a:prstGeom>
          <a:noFill/>
          <a:ln cap="flat" cmpd="sng" w="19050">
            <a:solidFill>
              <a:srgbClr val="000000"/>
            </a:solidFill>
            <a:prstDash val="solid"/>
            <a:round/>
            <a:headEnd len="med" w="med" type="none"/>
            <a:tailEnd len="med" w="med" type="none"/>
          </a:ln>
        </p:spPr>
      </p:cxnSp>
      <p:cxnSp>
        <p:nvCxnSpPr>
          <p:cNvPr id="174" name="Google Shape;174;p18"/>
          <p:cNvCxnSpPr>
            <a:stCxn id="169" idx="0"/>
            <a:endCxn id="164" idx="2"/>
          </p:cNvCxnSpPr>
          <p:nvPr/>
        </p:nvCxnSpPr>
        <p:spPr>
          <a:xfrm flipH="1" rot="5400000">
            <a:off x="8912022" y="3758275"/>
            <a:ext cx="448200" cy="3038700"/>
          </a:xfrm>
          <a:prstGeom prst="bentConnector3">
            <a:avLst>
              <a:gd fmla="val 50012" name="adj1"/>
            </a:avLst>
          </a:prstGeom>
          <a:noFill/>
          <a:ln cap="flat" cmpd="sng" w="19050">
            <a:solidFill>
              <a:srgbClr val="000000"/>
            </a:solidFill>
            <a:prstDash val="solid"/>
            <a:round/>
            <a:headEnd len="med" w="med" type="none"/>
            <a:tailEnd len="med" w="med" type="none"/>
          </a:ln>
        </p:spPr>
      </p:cxnSp>
      <p:cxnSp>
        <p:nvCxnSpPr>
          <p:cNvPr id="175" name="Google Shape;175;p18"/>
          <p:cNvCxnSpPr>
            <a:stCxn id="163" idx="1"/>
            <a:endCxn id="162" idx="3"/>
          </p:cNvCxnSpPr>
          <p:nvPr/>
        </p:nvCxnSpPr>
        <p:spPr>
          <a:xfrm rot="10800000">
            <a:off x="8607940" y="3844170"/>
            <a:ext cx="484500" cy="0"/>
          </a:xfrm>
          <a:prstGeom prst="straightConnector1">
            <a:avLst/>
          </a:prstGeom>
          <a:noFill/>
          <a:ln cap="flat" cmpd="sng" w="19050">
            <a:solidFill>
              <a:schemeClr val="dk2"/>
            </a:solidFill>
            <a:prstDash val="solid"/>
            <a:round/>
            <a:headEnd len="med" w="med" type="none"/>
            <a:tailEnd len="med" w="med" type="triangle"/>
          </a:ln>
        </p:spPr>
      </p:cxnSp>
      <p:cxnSp>
        <p:nvCxnSpPr>
          <p:cNvPr id="176" name="Google Shape;176;p18"/>
          <p:cNvCxnSpPr>
            <a:stCxn id="163" idx="1"/>
            <a:endCxn id="168" idx="3"/>
          </p:cNvCxnSpPr>
          <p:nvPr/>
        </p:nvCxnSpPr>
        <p:spPr>
          <a:xfrm rot="10800000">
            <a:off x="8607940" y="2750070"/>
            <a:ext cx="484500" cy="1094100"/>
          </a:xfrm>
          <a:prstGeom prst="bentConnector3">
            <a:avLst>
              <a:gd fmla="val 49998" name="adj1"/>
            </a:avLst>
          </a:prstGeom>
          <a:noFill/>
          <a:ln cap="flat" cmpd="sng" w="19050">
            <a:solidFill>
              <a:schemeClr val="dk2"/>
            </a:solidFill>
            <a:prstDash val="solid"/>
            <a:round/>
            <a:headEnd len="med" w="med" type="none"/>
            <a:tailEnd len="med" w="med" type="none"/>
          </a:ln>
        </p:spPr>
      </p:cxnSp>
      <p:cxnSp>
        <p:nvCxnSpPr>
          <p:cNvPr id="177" name="Google Shape;177;p18"/>
          <p:cNvCxnSpPr>
            <a:stCxn id="168" idx="2"/>
            <a:endCxn id="162" idx="0"/>
          </p:cNvCxnSpPr>
          <p:nvPr/>
        </p:nvCxnSpPr>
        <p:spPr>
          <a:xfrm>
            <a:off x="7616625" y="3142225"/>
            <a:ext cx="0" cy="309900"/>
          </a:xfrm>
          <a:prstGeom prst="straightConnector1">
            <a:avLst/>
          </a:prstGeom>
          <a:noFill/>
          <a:ln cap="flat" cmpd="sng" w="19050">
            <a:solidFill>
              <a:schemeClr val="dk2"/>
            </a:solidFill>
            <a:prstDash val="solid"/>
            <a:round/>
            <a:headEnd len="med" w="med" type="none"/>
            <a:tailEnd len="med" w="med" type="triangle"/>
          </a:ln>
        </p:spPr>
      </p:cxnSp>
      <p:cxnSp>
        <p:nvCxnSpPr>
          <p:cNvPr id="178" name="Google Shape;178;p18"/>
          <p:cNvCxnSpPr>
            <a:stCxn id="162" idx="2"/>
            <a:endCxn id="164" idx="0"/>
          </p:cNvCxnSpPr>
          <p:nvPr/>
        </p:nvCxnSpPr>
        <p:spPr>
          <a:xfrm>
            <a:off x="7616625" y="4236270"/>
            <a:ext cx="0" cy="309900"/>
          </a:xfrm>
          <a:prstGeom prst="straightConnector1">
            <a:avLst/>
          </a:prstGeom>
          <a:noFill/>
          <a:ln cap="flat" cmpd="sng" w="19050">
            <a:solidFill>
              <a:schemeClr val="dk2"/>
            </a:solidFill>
            <a:prstDash val="solid"/>
            <a:round/>
            <a:headEnd len="med" w="med" type="none"/>
            <a:tailEnd len="med" w="med" type="triangle"/>
          </a:ln>
        </p:spPr>
      </p:cxnSp>
      <p:sp>
        <p:nvSpPr>
          <p:cNvPr id="179" name="Google Shape;179;p18"/>
          <p:cNvSpPr txBox="1"/>
          <p:nvPr>
            <p:ph idx="4294967295" type="ctrTitle"/>
          </p:nvPr>
        </p:nvSpPr>
        <p:spPr>
          <a:xfrm>
            <a:off x="9006689" y="4512999"/>
            <a:ext cx="858000" cy="263700"/>
          </a:xfrm>
          <a:prstGeom prst="rect">
            <a:avLst/>
          </a:prstGeom>
          <a:solidFill>
            <a:srgbClr val="FFFFFF"/>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sz="2200">
                <a:solidFill>
                  <a:srgbClr val="000000"/>
                </a:solidFill>
              </a:rPr>
              <a:t>Join</a:t>
            </a:r>
            <a:endParaRPr sz="2200"/>
          </a:p>
        </p:txBody>
      </p:sp>
      <p:pic>
        <p:nvPicPr>
          <p:cNvPr id="180" name="Google Shape;180;p18"/>
          <p:cNvPicPr preferRelativeResize="0"/>
          <p:nvPr/>
        </p:nvPicPr>
        <p:blipFill rotWithShape="1">
          <a:blip r:embed="rId3">
            <a:alphaModFix/>
          </a:blip>
          <a:srcRect b="15504" l="0" r="0" t="0"/>
          <a:stretch/>
        </p:blipFill>
        <p:spPr>
          <a:xfrm>
            <a:off x="3430075" y="2373050"/>
            <a:ext cx="3396524" cy="2621901"/>
          </a:xfrm>
          <a:prstGeom prst="rect">
            <a:avLst/>
          </a:prstGeom>
          <a:noFill/>
          <a:ln>
            <a:noFill/>
          </a:ln>
        </p:spPr>
      </p:pic>
      <p:sp>
        <p:nvSpPr>
          <p:cNvPr id="181" name="Google Shape;181;p18"/>
          <p:cNvSpPr txBox="1"/>
          <p:nvPr>
            <p:ph idx="4294967295" type="ctrTitle"/>
          </p:nvPr>
        </p:nvSpPr>
        <p:spPr>
          <a:xfrm>
            <a:off x="4306003" y="3665808"/>
            <a:ext cx="1729500" cy="318900"/>
          </a:xfrm>
          <a:prstGeom prst="rect">
            <a:avLst/>
          </a:prstGeom>
          <a:solidFill>
            <a:srgbClr val="FFFFFF"/>
          </a:solid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sz="2200">
                <a:solidFill>
                  <a:srgbClr val="000000"/>
                </a:solidFill>
              </a:rPr>
              <a:t>Feedback Loop</a:t>
            </a:r>
            <a:endParaRPr b="1" sz="2200"/>
          </a:p>
        </p:txBody>
      </p:sp>
      <p:sp>
        <p:nvSpPr>
          <p:cNvPr id="182" name="Google Shape;182;p18"/>
          <p:cNvSpPr txBox="1"/>
          <p:nvPr>
            <p:ph type="title"/>
          </p:nvPr>
        </p:nvSpPr>
        <p:spPr>
          <a:xfrm>
            <a:off x="858600" y="2590175"/>
            <a:ext cx="2579400" cy="2491200"/>
          </a:xfrm>
          <a:prstGeom prst="rect">
            <a:avLst/>
          </a:prstGeom>
          <a:ln cap="flat" cmpd="sng" w="19050">
            <a:solidFill>
              <a:srgbClr val="00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2000">
                <a:solidFill>
                  <a:srgbClr val="000000"/>
                </a:solidFill>
              </a:rPr>
              <a:t>Users can contribute data, suggest improvements, and directly volunteer in a continuous improvement feedback loop</a:t>
            </a:r>
            <a:endParaRPr sz="20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9"/>
          <p:cNvSpPr txBox="1"/>
          <p:nvPr>
            <p:ph type="title"/>
          </p:nvPr>
        </p:nvSpPr>
        <p:spPr>
          <a:xfrm>
            <a:off x="1092200" y="668423"/>
            <a:ext cx="10007700" cy="938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00000"/>
                </a:solidFill>
              </a:rPr>
              <a:t>Key Point 1: </a:t>
            </a:r>
            <a:r>
              <a:rPr lang="en-US" sz="3400">
                <a:solidFill>
                  <a:srgbClr val="000000"/>
                </a:solidFill>
              </a:rPr>
              <a:t>Project Pag-Apil visualizes data in a </a:t>
            </a:r>
            <a:r>
              <a:rPr b="1" lang="en-US" sz="3400">
                <a:solidFill>
                  <a:srgbClr val="000000"/>
                </a:solidFill>
              </a:rPr>
              <a:t>simple, easily </a:t>
            </a:r>
            <a:r>
              <a:rPr b="1" lang="en-US" sz="3400">
                <a:solidFill>
                  <a:srgbClr val="000000"/>
                </a:solidFill>
              </a:rPr>
              <a:t>digestible</a:t>
            </a:r>
            <a:r>
              <a:rPr lang="en-US" sz="3400">
                <a:solidFill>
                  <a:srgbClr val="000000"/>
                </a:solidFill>
              </a:rPr>
              <a:t> way</a:t>
            </a:r>
            <a:endParaRPr sz="3400">
              <a:solidFill>
                <a:srgbClr val="000000"/>
              </a:solidFill>
            </a:endParaRPr>
          </a:p>
        </p:txBody>
      </p:sp>
      <p:pic>
        <p:nvPicPr>
          <p:cNvPr id="188" name="Google Shape;188;p19"/>
          <p:cNvPicPr preferRelativeResize="0"/>
          <p:nvPr/>
        </p:nvPicPr>
        <p:blipFill>
          <a:blip r:embed="rId3">
            <a:alphaModFix/>
          </a:blip>
          <a:stretch>
            <a:fillRect/>
          </a:stretch>
        </p:blipFill>
        <p:spPr>
          <a:xfrm>
            <a:off x="2618188" y="2247203"/>
            <a:ext cx="6955624" cy="3953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092200" y="668423"/>
            <a:ext cx="10007700" cy="938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00000"/>
                </a:solidFill>
              </a:rPr>
              <a:t>Key Point 2:</a:t>
            </a:r>
            <a:r>
              <a:rPr b="1" lang="en-US" sz="3600">
                <a:solidFill>
                  <a:srgbClr val="000000"/>
                </a:solidFill>
              </a:rPr>
              <a:t> </a:t>
            </a:r>
            <a:r>
              <a:rPr lang="en-US" sz="3600">
                <a:solidFill>
                  <a:srgbClr val="000000"/>
                </a:solidFill>
              </a:rPr>
              <a:t>Project Pag-Apil </a:t>
            </a:r>
            <a:r>
              <a:rPr b="1" lang="en-US" sz="3600">
                <a:solidFill>
                  <a:srgbClr val="000000"/>
                </a:solidFill>
              </a:rPr>
              <a:t>considers the lived experiences</a:t>
            </a:r>
            <a:r>
              <a:rPr lang="en-US" sz="3600">
                <a:solidFill>
                  <a:srgbClr val="000000"/>
                </a:solidFill>
              </a:rPr>
              <a:t> of the Bangsamoro people </a:t>
            </a:r>
            <a:endParaRPr sz="3600">
              <a:solidFill>
                <a:srgbClr val="000000"/>
              </a:solidFill>
            </a:endParaRPr>
          </a:p>
        </p:txBody>
      </p:sp>
      <p:sp>
        <p:nvSpPr>
          <p:cNvPr id="194" name="Google Shape;194;p20"/>
          <p:cNvSpPr txBox="1"/>
          <p:nvPr>
            <p:ph idx="1" type="body"/>
          </p:nvPr>
        </p:nvSpPr>
        <p:spPr>
          <a:xfrm>
            <a:off x="1092150" y="2091150"/>
            <a:ext cx="7160400" cy="3783300"/>
          </a:xfrm>
          <a:prstGeom prst="rect">
            <a:avLst/>
          </a:prstGeom>
        </p:spPr>
        <p:txBody>
          <a:bodyPr anchorCtr="0" anchor="t" bIns="121900" lIns="121900" spcFirstLastPara="1" rIns="121900" wrap="square" tIns="121900">
            <a:noAutofit/>
          </a:bodyPr>
          <a:lstStyle/>
          <a:p>
            <a:pPr indent="0" lvl="0" marL="0" rtl="0" algn="just">
              <a:spcBef>
                <a:spcPts val="0"/>
              </a:spcBef>
              <a:spcAft>
                <a:spcPts val="0"/>
              </a:spcAft>
              <a:buNone/>
            </a:pPr>
            <a:r>
              <a:rPr b="1" lang="en-US">
                <a:solidFill>
                  <a:srgbClr val="000000"/>
                </a:solidFill>
                <a:latin typeface="Nunito"/>
                <a:ea typeface="Nunito"/>
                <a:cs typeface="Nunito"/>
                <a:sym typeface="Nunito"/>
              </a:rPr>
              <a:t>We aim to present the data in the most culturally sensitive way:</a:t>
            </a:r>
            <a:endParaRPr b="1">
              <a:solidFill>
                <a:srgbClr val="000000"/>
              </a:solidFill>
              <a:latin typeface="Nunito"/>
              <a:ea typeface="Nunito"/>
              <a:cs typeface="Nunito"/>
              <a:sym typeface="Nunito"/>
            </a:endParaRPr>
          </a:p>
          <a:p>
            <a:pPr indent="-336550" lvl="0" marL="457200" rtl="0" algn="just">
              <a:spcBef>
                <a:spcPts val="2100"/>
              </a:spcBef>
              <a:spcAft>
                <a:spcPts val="0"/>
              </a:spcAft>
              <a:buClr>
                <a:srgbClr val="000000"/>
              </a:buClr>
              <a:buSzPts val="1700"/>
              <a:buFont typeface="Nunito"/>
              <a:buChar char="●"/>
            </a:pPr>
            <a:r>
              <a:rPr lang="en-US">
                <a:solidFill>
                  <a:srgbClr val="000000"/>
                </a:solidFill>
                <a:latin typeface="Nunito"/>
                <a:ea typeface="Nunito"/>
                <a:cs typeface="Nunito"/>
                <a:sym typeface="Nunito"/>
              </a:rPr>
              <a:t>Currently available in English and Cebuano, and with the capability to add more languages in the future</a:t>
            </a:r>
            <a:endParaRPr>
              <a:solidFill>
                <a:srgbClr val="000000"/>
              </a:solidFill>
              <a:latin typeface="Nunito"/>
              <a:ea typeface="Nunito"/>
              <a:cs typeface="Nunito"/>
              <a:sym typeface="Nunito"/>
            </a:endParaRPr>
          </a:p>
          <a:p>
            <a:pPr indent="-336550" lvl="0" marL="457200" rtl="0" algn="just">
              <a:spcBef>
                <a:spcPts val="0"/>
              </a:spcBef>
              <a:spcAft>
                <a:spcPts val="0"/>
              </a:spcAft>
              <a:buClr>
                <a:srgbClr val="000000"/>
              </a:buClr>
              <a:buSzPts val="1700"/>
              <a:buFont typeface="Nunito"/>
              <a:buChar char="●"/>
            </a:pPr>
            <a:r>
              <a:rPr lang="en-US">
                <a:solidFill>
                  <a:srgbClr val="000000"/>
                </a:solidFill>
                <a:latin typeface="Nunito"/>
                <a:ea typeface="Nunito"/>
                <a:cs typeface="Nunito"/>
                <a:sym typeface="Nunito"/>
              </a:rPr>
              <a:t>Using coordinates rather than fixed borders so as to be as neutral as possible for all parties</a:t>
            </a:r>
            <a:endParaRPr b="1">
              <a:solidFill>
                <a:srgbClr val="000000"/>
              </a:solidFill>
              <a:latin typeface="Nunito"/>
              <a:ea typeface="Nunito"/>
              <a:cs typeface="Nunito"/>
              <a:sym typeface="Nunito"/>
            </a:endParaRPr>
          </a:p>
          <a:p>
            <a:pPr indent="0" lvl="0" marL="0" rtl="0" algn="just">
              <a:spcBef>
                <a:spcPts val="2100"/>
              </a:spcBef>
              <a:spcAft>
                <a:spcPts val="0"/>
              </a:spcAft>
              <a:buNone/>
            </a:pPr>
            <a:r>
              <a:rPr b="1" lang="en-US">
                <a:solidFill>
                  <a:srgbClr val="000000"/>
                </a:solidFill>
                <a:latin typeface="Nunito"/>
                <a:ea typeface="Nunito"/>
                <a:cs typeface="Nunito"/>
                <a:sym typeface="Nunito"/>
              </a:rPr>
              <a:t>User submitted data adds specific nuance to the vast amount of data available:</a:t>
            </a:r>
            <a:endParaRPr b="1">
              <a:solidFill>
                <a:srgbClr val="000000"/>
              </a:solidFill>
              <a:latin typeface="Nunito"/>
              <a:ea typeface="Nunito"/>
              <a:cs typeface="Nunito"/>
              <a:sym typeface="Nunito"/>
            </a:endParaRPr>
          </a:p>
          <a:p>
            <a:pPr indent="-336550" lvl="0" marL="457200" rtl="0" algn="just">
              <a:spcBef>
                <a:spcPts val="2100"/>
              </a:spcBef>
              <a:spcAft>
                <a:spcPts val="0"/>
              </a:spcAft>
              <a:buClr>
                <a:srgbClr val="000000"/>
              </a:buClr>
              <a:buSzPts val="1700"/>
              <a:buFont typeface="Nunito"/>
              <a:buChar char="●"/>
            </a:pPr>
            <a:r>
              <a:rPr lang="en-US">
                <a:solidFill>
                  <a:srgbClr val="000000"/>
                </a:solidFill>
                <a:latin typeface="Nunito"/>
                <a:ea typeface="Nunito"/>
                <a:cs typeface="Nunito"/>
                <a:sym typeface="Nunito"/>
              </a:rPr>
              <a:t>Some data points can be enriched with specific nuances that can only be obtained via user submissions </a:t>
            </a:r>
            <a:endParaRPr>
              <a:solidFill>
                <a:srgbClr val="000000"/>
              </a:solidFill>
              <a:latin typeface="Nunito"/>
              <a:ea typeface="Nunito"/>
              <a:cs typeface="Nunito"/>
              <a:sym typeface="Nunito"/>
            </a:endParaRPr>
          </a:p>
          <a:p>
            <a:pPr indent="-336550" lvl="0" marL="457200" rtl="0" algn="just">
              <a:spcBef>
                <a:spcPts val="0"/>
              </a:spcBef>
              <a:spcAft>
                <a:spcPts val="0"/>
              </a:spcAft>
              <a:buClr>
                <a:srgbClr val="000000"/>
              </a:buClr>
              <a:buSzPts val="1700"/>
              <a:buFont typeface="Nunito"/>
              <a:buChar char="●"/>
            </a:pPr>
            <a:r>
              <a:rPr lang="en-US">
                <a:solidFill>
                  <a:srgbClr val="000000"/>
                </a:solidFill>
                <a:latin typeface="Nunito"/>
                <a:ea typeface="Nunito"/>
                <a:cs typeface="Nunito"/>
                <a:sym typeface="Nunito"/>
              </a:rPr>
              <a:t>For example: if there are alternative names to locations only known by the locals</a:t>
            </a:r>
            <a:endParaRPr>
              <a:solidFill>
                <a:srgbClr val="000000"/>
              </a:solidFill>
              <a:latin typeface="Nunito"/>
              <a:ea typeface="Nunito"/>
              <a:cs typeface="Nunito"/>
              <a:sym typeface="Nunito"/>
            </a:endParaRPr>
          </a:p>
          <a:p>
            <a:pPr indent="0" lvl="0" marL="0" rtl="0" algn="just">
              <a:spcBef>
                <a:spcPts val="2100"/>
              </a:spcBef>
              <a:spcAft>
                <a:spcPts val="2100"/>
              </a:spcAft>
              <a:buNone/>
            </a:pPr>
            <a:r>
              <a:t/>
            </a:r>
            <a:endParaRPr b="1">
              <a:solidFill>
                <a:srgbClr val="000000"/>
              </a:solidFill>
              <a:latin typeface="Nunito"/>
              <a:ea typeface="Nunito"/>
              <a:cs typeface="Nunito"/>
              <a:sym typeface="Nunito"/>
            </a:endParaRPr>
          </a:p>
        </p:txBody>
      </p:sp>
      <p:pic>
        <p:nvPicPr>
          <p:cNvPr id="195" name="Google Shape;195;p20"/>
          <p:cNvPicPr preferRelativeResize="0"/>
          <p:nvPr/>
        </p:nvPicPr>
        <p:blipFill rotWithShape="1">
          <a:blip r:embed="rId3">
            <a:alphaModFix/>
          </a:blip>
          <a:srcRect b="16673" l="0" r="0" t="0"/>
          <a:stretch/>
        </p:blipFill>
        <p:spPr>
          <a:xfrm>
            <a:off x="8023950" y="2251550"/>
            <a:ext cx="3634650" cy="3028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21"/>
          <p:cNvPicPr preferRelativeResize="0"/>
          <p:nvPr/>
        </p:nvPicPr>
        <p:blipFill>
          <a:blip r:embed="rId3">
            <a:alphaModFix/>
          </a:blip>
          <a:stretch>
            <a:fillRect/>
          </a:stretch>
        </p:blipFill>
        <p:spPr>
          <a:xfrm>
            <a:off x="270500" y="2158000"/>
            <a:ext cx="11630826" cy="4430175"/>
          </a:xfrm>
          <a:prstGeom prst="rect">
            <a:avLst/>
          </a:prstGeom>
          <a:noFill/>
          <a:ln>
            <a:noFill/>
          </a:ln>
        </p:spPr>
      </p:pic>
      <p:sp>
        <p:nvSpPr>
          <p:cNvPr id="201" name="Google Shape;201;p21"/>
          <p:cNvSpPr txBox="1"/>
          <p:nvPr>
            <p:ph type="title"/>
          </p:nvPr>
        </p:nvSpPr>
        <p:spPr>
          <a:xfrm>
            <a:off x="1092200" y="363625"/>
            <a:ext cx="10007700" cy="1643700"/>
          </a:xfrm>
          <a:prstGeom prst="rect">
            <a:avLst/>
          </a:prstGeom>
          <a:solidFill>
            <a:srgbClr val="FFFFFF"/>
          </a:solidFill>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00000"/>
                </a:solidFill>
              </a:rPr>
              <a:t>Key Point 3:</a:t>
            </a:r>
            <a:r>
              <a:rPr b="1" lang="en-US" sz="3000">
                <a:solidFill>
                  <a:srgbClr val="000000"/>
                </a:solidFill>
              </a:rPr>
              <a:t> </a:t>
            </a:r>
            <a:r>
              <a:rPr lang="en-US" sz="3000">
                <a:solidFill>
                  <a:srgbClr val="000000"/>
                </a:solidFill>
              </a:rPr>
              <a:t>Project Pag-Apil is </a:t>
            </a:r>
            <a:r>
              <a:rPr b="1" lang="en-US" sz="3000">
                <a:solidFill>
                  <a:srgbClr val="000000"/>
                </a:solidFill>
              </a:rPr>
              <a:t>inherently participatory</a:t>
            </a:r>
            <a:r>
              <a:rPr lang="en-US" sz="3000">
                <a:solidFill>
                  <a:srgbClr val="000000"/>
                </a:solidFill>
              </a:rPr>
              <a:t>; involving stakeholders in all levels, from the grassroots all the way to the local and national levels</a:t>
            </a:r>
            <a:endParaRPr sz="3000">
              <a:solidFill>
                <a:srgbClr val="000000"/>
              </a:solidFill>
            </a:endParaRPr>
          </a:p>
        </p:txBody>
      </p:sp>
      <p:sp>
        <p:nvSpPr>
          <p:cNvPr id="202" name="Google Shape;202;p21"/>
          <p:cNvSpPr txBox="1"/>
          <p:nvPr>
            <p:ph idx="1" type="body"/>
          </p:nvPr>
        </p:nvSpPr>
        <p:spPr>
          <a:xfrm>
            <a:off x="1458850" y="2876298"/>
            <a:ext cx="9254100" cy="1587900"/>
          </a:xfrm>
          <a:prstGeom prst="rect">
            <a:avLst/>
          </a:prstGeom>
          <a:solidFill>
            <a:srgbClr val="FFFFFF"/>
          </a:solidFill>
        </p:spPr>
        <p:txBody>
          <a:bodyPr anchorCtr="0" anchor="t" bIns="121900" lIns="121900" spcFirstLastPara="1" rIns="121900" wrap="square" tIns="121900">
            <a:noAutofit/>
          </a:bodyPr>
          <a:lstStyle/>
          <a:p>
            <a:pPr indent="0" lvl="0" marL="0" rtl="0" algn="ctr">
              <a:spcBef>
                <a:spcPts val="0"/>
              </a:spcBef>
              <a:spcAft>
                <a:spcPts val="2100"/>
              </a:spcAft>
              <a:buNone/>
            </a:pPr>
            <a:r>
              <a:rPr lang="en-US" sz="2000">
                <a:solidFill>
                  <a:srgbClr val="000000"/>
                </a:solidFill>
                <a:latin typeface="Nunito"/>
                <a:ea typeface="Nunito"/>
                <a:cs typeface="Nunito"/>
                <a:sym typeface="Nunito"/>
              </a:rPr>
              <a:t>We envision this project to be wholly collaborative from the national and local levels. Government agencies, local government units, private corporations, NGOs, and civil society are all involved in the gathering, collating, and organizing the data. Our platform makes this possible.</a:t>
            </a:r>
            <a:endParaRPr sz="2000">
              <a:solidFill>
                <a:srgbClr val="000000"/>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